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73" r:id="rId6"/>
    <p:sldId id="274" r:id="rId7"/>
    <p:sldId id="262" r:id="rId8"/>
    <p:sldId id="263" r:id="rId9"/>
  </p:sldIdLst>
  <p:sldSz cx="5473700" cy="8001000"/>
  <p:notesSz cx="5473700" cy="8001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206" autoAdjust="0"/>
    <p:restoredTop sz="94660"/>
  </p:normalViewPr>
  <p:slideViewPr>
    <p:cSldViewPr>
      <p:cViewPr varScale="1">
        <p:scale>
          <a:sx n="56" d="100"/>
          <a:sy n="56" d="100"/>
        </p:scale>
        <p:origin x="2706" y="7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그룹 1">
            <a:extLst>
              <a:ext uri="{FF2B5EF4-FFF2-40B4-BE49-F238E27FC236}">
                <a16:creationId xmlns:a16="http://schemas.microsoft.com/office/drawing/2014/main" id="{2147E916-D516-4B13-AD76-F884BE24ED47}"/>
              </a:ext>
            </a:extLst>
          </p:cNvPr>
          <p:cNvGrpSpPr/>
          <p:nvPr/>
        </p:nvGrpSpPr>
        <p:grpSpPr>
          <a:xfrm>
            <a:off x="0" y="-8"/>
            <a:ext cx="5471998" cy="7992007"/>
            <a:chOff x="0" y="-8"/>
            <a:chExt cx="5471998" cy="7992007"/>
          </a:xfrm>
        </p:grpSpPr>
        <p:sp>
          <p:nvSpPr>
            <p:cNvPr id="20" name="object 20"/>
            <p:cNvSpPr/>
            <p:nvPr/>
          </p:nvSpPr>
          <p:spPr>
            <a:xfrm>
              <a:off x="5468823" y="7638859"/>
              <a:ext cx="0" cy="353136"/>
            </a:xfrm>
            <a:custGeom>
              <a:avLst/>
              <a:gdLst/>
              <a:ahLst/>
              <a:cxnLst/>
              <a:rect l="l" t="t" r="r" b="b"/>
              <a:pathLst>
                <a:path h="353136">
                  <a:moveTo>
                    <a:pt x="0" y="0"/>
                  </a:moveTo>
                  <a:lnTo>
                    <a:pt x="0" y="353136"/>
                  </a:lnTo>
                </a:path>
              </a:pathLst>
            </a:custGeom>
            <a:ln w="7620">
              <a:solidFill>
                <a:srgbClr val="AAE0F9"/>
              </a:solidFill>
            </a:ln>
          </p:spPr>
          <p:txBody>
            <a:bodyPr wrap="square" lIns="0" tIns="0" rIns="0" bIns="0" rtlCol="0">
              <a:noAutofit/>
            </a:bodyPr>
            <a:lstStyle/>
            <a:p>
              <a:endParaRPr/>
            </a:p>
          </p:txBody>
        </p:sp>
        <p:sp>
          <p:nvSpPr>
            <p:cNvPr id="21" name="object 21"/>
            <p:cNvSpPr/>
            <p:nvPr/>
          </p:nvSpPr>
          <p:spPr>
            <a:xfrm>
              <a:off x="0" y="1501995"/>
              <a:ext cx="5471998" cy="6490004"/>
            </a:xfrm>
            <a:custGeom>
              <a:avLst/>
              <a:gdLst/>
              <a:ahLst/>
              <a:cxnLst/>
              <a:rect l="l" t="t" r="r" b="b"/>
              <a:pathLst>
                <a:path w="5471998" h="6490004">
                  <a:moveTo>
                    <a:pt x="5471998" y="6136855"/>
                  </a:moveTo>
                  <a:lnTo>
                    <a:pt x="212293" y="6136855"/>
                  </a:lnTo>
                  <a:lnTo>
                    <a:pt x="212293" y="0"/>
                  </a:lnTo>
                  <a:lnTo>
                    <a:pt x="0" y="0"/>
                  </a:lnTo>
                  <a:lnTo>
                    <a:pt x="0" y="6489999"/>
                  </a:lnTo>
                  <a:lnTo>
                    <a:pt x="5471998" y="6489999"/>
                  </a:lnTo>
                  <a:lnTo>
                    <a:pt x="5471998" y="6136855"/>
                  </a:lnTo>
                  <a:close/>
                </a:path>
              </a:pathLst>
            </a:custGeom>
            <a:solidFill>
              <a:srgbClr val="43C7F4"/>
            </a:solidFill>
          </p:spPr>
          <p:txBody>
            <a:bodyPr wrap="square" lIns="0" tIns="0" rIns="0" bIns="0" rtlCol="0">
              <a:noAutofit/>
            </a:bodyPr>
            <a:lstStyle/>
            <a:p>
              <a:endParaRPr/>
            </a:p>
          </p:txBody>
        </p:sp>
        <p:sp>
          <p:nvSpPr>
            <p:cNvPr id="22" name="object 22"/>
            <p:cNvSpPr/>
            <p:nvPr/>
          </p:nvSpPr>
          <p:spPr>
            <a:xfrm>
              <a:off x="102702" y="748615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a:p>
          </p:txBody>
        </p:sp>
        <p:sp>
          <p:nvSpPr>
            <p:cNvPr id="23" name="object 23"/>
            <p:cNvSpPr/>
            <p:nvPr/>
          </p:nvSpPr>
          <p:spPr>
            <a:xfrm>
              <a:off x="461650" y="1674303"/>
              <a:ext cx="729081" cy="506981"/>
            </a:xfrm>
            <a:custGeom>
              <a:avLst/>
              <a:gdLst/>
              <a:ahLst/>
              <a:cxnLst/>
              <a:rect l="l" t="t" r="r" b="b"/>
              <a:pathLst>
                <a:path w="729081" h="506981">
                  <a:moveTo>
                    <a:pt x="0" y="56946"/>
                  </a:moveTo>
                  <a:lnTo>
                    <a:pt x="9781" y="41526"/>
                  </a:lnTo>
                  <a:lnTo>
                    <a:pt x="17367" y="33028"/>
                  </a:lnTo>
                  <a:lnTo>
                    <a:pt x="25842" y="29754"/>
                  </a:lnTo>
                  <a:lnTo>
                    <a:pt x="38287" y="30006"/>
                  </a:lnTo>
                  <a:lnTo>
                    <a:pt x="47193" y="30949"/>
                  </a:lnTo>
                  <a:lnTo>
                    <a:pt x="66725" y="30695"/>
                  </a:lnTo>
                  <a:lnTo>
                    <a:pt x="84323" y="23540"/>
                  </a:lnTo>
                  <a:lnTo>
                    <a:pt x="96771" y="18794"/>
                  </a:lnTo>
                  <a:lnTo>
                    <a:pt x="106417" y="15795"/>
                  </a:lnTo>
                  <a:lnTo>
                    <a:pt x="115606" y="13884"/>
                  </a:lnTo>
                  <a:lnTo>
                    <a:pt x="126685" y="12400"/>
                  </a:lnTo>
                  <a:lnTo>
                    <a:pt x="135077" y="11455"/>
                  </a:lnTo>
                  <a:lnTo>
                    <a:pt x="154242" y="7498"/>
                  </a:lnTo>
                  <a:lnTo>
                    <a:pt x="170250" y="4346"/>
                  </a:lnTo>
                  <a:lnTo>
                    <a:pt x="183687" y="2027"/>
                  </a:lnTo>
                  <a:lnTo>
                    <a:pt x="195137" y="569"/>
                  </a:lnTo>
                  <a:lnTo>
                    <a:pt x="205186" y="0"/>
                  </a:lnTo>
                  <a:lnTo>
                    <a:pt x="214419" y="347"/>
                  </a:lnTo>
                  <a:lnTo>
                    <a:pt x="223419" y="1638"/>
                  </a:lnTo>
                  <a:lnTo>
                    <a:pt x="232773" y="3902"/>
                  </a:lnTo>
                  <a:lnTo>
                    <a:pt x="243066" y="7165"/>
                  </a:lnTo>
                  <a:lnTo>
                    <a:pt x="254881" y="11456"/>
                  </a:lnTo>
                  <a:lnTo>
                    <a:pt x="268805" y="16803"/>
                  </a:lnTo>
                  <a:lnTo>
                    <a:pt x="271780" y="17957"/>
                  </a:lnTo>
                  <a:lnTo>
                    <a:pt x="288584" y="22165"/>
                  </a:lnTo>
                  <a:lnTo>
                    <a:pt x="301799" y="25806"/>
                  </a:lnTo>
                  <a:lnTo>
                    <a:pt x="312369" y="29433"/>
                  </a:lnTo>
                  <a:lnTo>
                    <a:pt x="321237" y="33601"/>
                  </a:lnTo>
                  <a:lnTo>
                    <a:pt x="329348" y="38863"/>
                  </a:lnTo>
                  <a:lnTo>
                    <a:pt x="337646" y="45773"/>
                  </a:lnTo>
                  <a:lnTo>
                    <a:pt x="347076" y="54885"/>
                  </a:lnTo>
                  <a:lnTo>
                    <a:pt x="358581" y="66752"/>
                  </a:lnTo>
                  <a:lnTo>
                    <a:pt x="363181" y="71564"/>
                  </a:lnTo>
                  <a:lnTo>
                    <a:pt x="373817" y="61034"/>
                  </a:lnTo>
                  <a:lnTo>
                    <a:pt x="382901" y="52356"/>
                  </a:lnTo>
                  <a:lnTo>
                    <a:pt x="391019" y="45256"/>
                  </a:lnTo>
                  <a:lnTo>
                    <a:pt x="398753" y="39460"/>
                  </a:lnTo>
                  <a:lnTo>
                    <a:pt x="406689" y="34697"/>
                  </a:lnTo>
                  <a:lnTo>
                    <a:pt x="415411" y="30692"/>
                  </a:lnTo>
                  <a:lnTo>
                    <a:pt x="425503" y="27173"/>
                  </a:lnTo>
                  <a:lnTo>
                    <a:pt x="437549" y="23866"/>
                  </a:lnTo>
                  <a:lnTo>
                    <a:pt x="452134" y="20498"/>
                  </a:lnTo>
                  <a:lnTo>
                    <a:pt x="469842" y="16795"/>
                  </a:lnTo>
                  <a:lnTo>
                    <a:pt x="488226" y="13093"/>
                  </a:lnTo>
                  <a:lnTo>
                    <a:pt x="514041" y="9155"/>
                  </a:lnTo>
                  <a:lnTo>
                    <a:pt x="534206" y="6261"/>
                  </a:lnTo>
                  <a:lnTo>
                    <a:pt x="549678" y="4440"/>
                  </a:lnTo>
                  <a:lnTo>
                    <a:pt x="561412" y="3721"/>
                  </a:lnTo>
                  <a:lnTo>
                    <a:pt x="570367" y="4134"/>
                  </a:lnTo>
                  <a:lnTo>
                    <a:pt x="577498" y="5705"/>
                  </a:lnTo>
                  <a:lnTo>
                    <a:pt x="583762" y="8466"/>
                  </a:lnTo>
                  <a:lnTo>
                    <a:pt x="590117" y="12443"/>
                  </a:lnTo>
                  <a:lnTo>
                    <a:pt x="595642" y="16331"/>
                  </a:lnTo>
                  <a:lnTo>
                    <a:pt x="614976" y="21713"/>
                  </a:lnTo>
                  <a:lnTo>
                    <a:pt x="628814" y="25937"/>
                  </a:lnTo>
                  <a:lnTo>
                    <a:pt x="638920" y="29842"/>
                  </a:lnTo>
                  <a:lnTo>
                    <a:pt x="647056" y="34269"/>
                  </a:lnTo>
                  <a:lnTo>
                    <a:pt x="654988" y="40059"/>
                  </a:lnTo>
                  <a:lnTo>
                    <a:pt x="664479" y="48052"/>
                  </a:lnTo>
                  <a:lnTo>
                    <a:pt x="667245" y="50444"/>
                  </a:lnTo>
                  <a:lnTo>
                    <a:pt x="706297" y="52069"/>
                  </a:lnTo>
                  <a:lnTo>
                    <a:pt x="714991" y="46428"/>
                  </a:lnTo>
                  <a:lnTo>
                    <a:pt x="718912" y="49543"/>
                  </a:lnTo>
                  <a:lnTo>
                    <a:pt x="720552" y="64735"/>
                  </a:lnTo>
                  <a:lnTo>
                    <a:pt x="720940" y="71564"/>
                  </a:lnTo>
                  <a:lnTo>
                    <a:pt x="729081" y="254926"/>
                  </a:lnTo>
                  <a:lnTo>
                    <a:pt x="729081" y="411060"/>
                  </a:lnTo>
                  <a:lnTo>
                    <a:pt x="729081" y="492289"/>
                  </a:lnTo>
                  <a:lnTo>
                    <a:pt x="718786" y="496703"/>
                  </a:lnTo>
                  <a:lnTo>
                    <a:pt x="709329" y="496418"/>
                  </a:lnTo>
                  <a:lnTo>
                    <a:pt x="694905" y="492289"/>
                  </a:lnTo>
                  <a:lnTo>
                    <a:pt x="676604" y="486079"/>
                  </a:lnTo>
                  <a:lnTo>
                    <a:pt x="661400" y="481017"/>
                  </a:lnTo>
                  <a:lnTo>
                    <a:pt x="648639" y="476977"/>
                  </a:lnTo>
                  <a:lnTo>
                    <a:pt x="637669" y="473830"/>
                  </a:lnTo>
                  <a:lnTo>
                    <a:pt x="627838" y="471450"/>
                  </a:lnTo>
                  <a:lnTo>
                    <a:pt x="618492" y="469710"/>
                  </a:lnTo>
                  <a:lnTo>
                    <a:pt x="608979" y="468482"/>
                  </a:lnTo>
                  <a:lnTo>
                    <a:pt x="598646" y="467640"/>
                  </a:lnTo>
                  <a:lnTo>
                    <a:pt x="586841" y="467055"/>
                  </a:lnTo>
                  <a:lnTo>
                    <a:pt x="572911" y="466602"/>
                  </a:lnTo>
                  <a:lnTo>
                    <a:pt x="561467" y="466292"/>
                  </a:lnTo>
                  <a:lnTo>
                    <a:pt x="539003" y="464629"/>
                  </a:lnTo>
                  <a:lnTo>
                    <a:pt x="520164" y="463384"/>
                  </a:lnTo>
                  <a:lnTo>
                    <a:pt x="504426" y="462662"/>
                  </a:lnTo>
                  <a:lnTo>
                    <a:pt x="491262" y="462570"/>
                  </a:lnTo>
                  <a:lnTo>
                    <a:pt x="480147" y="463213"/>
                  </a:lnTo>
                  <a:lnTo>
                    <a:pt x="470555" y="464699"/>
                  </a:lnTo>
                  <a:lnTo>
                    <a:pt x="461961" y="467132"/>
                  </a:lnTo>
                  <a:lnTo>
                    <a:pt x="453840" y="470618"/>
                  </a:lnTo>
                  <a:lnTo>
                    <a:pt x="445666" y="475264"/>
                  </a:lnTo>
                  <a:lnTo>
                    <a:pt x="436913" y="481176"/>
                  </a:lnTo>
                  <a:lnTo>
                    <a:pt x="427057" y="488459"/>
                  </a:lnTo>
                  <a:lnTo>
                    <a:pt x="418249" y="495172"/>
                  </a:lnTo>
                  <a:lnTo>
                    <a:pt x="410608" y="500709"/>
                  </a:lnTo>
                  <a:lnTo>
                    <a:pt x="403142" y="503731"/>
                  </a:lnTo>
                  <a:lnTo>
                    <a:pt x="391806" y="505001"/>
                  </a:lnTo>
                  <a:lnTo>
                    <a:pt x="372556" y="505278"/>
                  </a:lnTo>
                  <a:lnTo>
                    <a:pt x="364540" y="505281"/>
                  </a:lnTo>
                  <a:lnTo>
                    <a:pt x="352821" y="506981"/>
                  </a:lnTo>
                  <a:lnTo>
                    <a:pt x="343846" y="506715"/>
                  </a:lnTo>
                  <a:lnTo>
                    <a:pt x="333083" y="503730"/>
                  </a:lnTo>
                  <a:lnTo>
                    <a:pt x="315997" y="497273"/>
                  </a:lnTo>
                  <a:lnTo>
                    <a:pt x="302122" y="490410"/>
                  </a:lnTo>
                  <a:lnTo>
                    <a:pt x="290689" y="484931"/>
                  </a:lnTo>
                  <a:lnTo>
                    <a:pt x="280744" y="480584"/>
                  </a:lnTo>
                  <a:lnTo>
                    <a:pt x="271608" y="477225"/>
                  </a:lnTo>
                  <a:lnTo>
                    <a:pt x="262603" y="474710"/>
                  </a:lnTo>
                  <a:lnTo>
                    <a:pt x="253049" y="472895"/>
                  </a:lnTo>
                  <a:lnTo>
                    <a:pt x="242268" y="471637"/>
                  </a:lnTo>
                  <a:lnTo>
                    <a:pt x="229582" y="470791"/>
                  </a:lnTo>
                  <a:lnTo>
                    <a:pt x="214312" y="470213"/>
                  </a:lnTo>
                  <a:lnTo>
                    <a:pt x="195779" y="469759"/>
                  </a:lnTo>
                  <a:lnTo>
                    <a:pt x="185521" y="469544"/>
                  </a:lnTo>
                  <a:lnTo>
                    <a:pt x="169494" y="466839"/>
                  </a:lnTo>
                  <a:lnTo>
                    <a:pt x="156907" y="465039"/>
                  </a:lnTo>
                  <a:lnTo>
                    <a:pt x="146547" y="464244"/>
                  </a:lnTo>
                  <a:lnTo>
                    <a:pt x="137199" y="464557"/>
                  </a:lnTo>
                  <a:lnTo>
                    <a:pt x="127649" y="466083"/>
                  </a:lnTo>
                  <a:lnTo>
                    <a:pt x="116683" y="468923"/>
                  </a:lnTo>
                  <a:lnTo>
                    <a:pt x="103086" y="473180"/>
                  </a:lnTo>
                  <a:lnTo>
                    <a:pt x="89509" y="477672"/>
                  </a:lnTo>
                  <a:lnTo>
                    <a:pt x="72031" y="487136"/>
                  </a:lnTo>
                  <a:lnTo>
                    <a:pt x="59982" y="493431"/>
                  </a:lnTo>
                  <a:lnTo>
                    <a:pt x="50933" y="497657"/>
                  </a:lnTo>
                  <a:lnTo>
                    <a:pt x="42457" y="500915"/>
                  </a:lnTo>
                  <a:lnTo>
                    <a:pt x="32125" y="504307"/>
                  </a:lnTo>
                  <a:lnTo>
                    <a:pt x="27673" y="505713"/>
                  </a:lnTo>
                  <a:lnTo>
                    <a:pt x="10698" y="503581"/>
                  </a:lnTo>
                  <a:lnTo>
                    <a:pt x="3077" y="497438"/>
                  </a:lnTo>
                  <a:lnTo>
                    <a:pt x="533" y="482199"/>
                  </a:lnTo>
                  <a:lnTo>
                    <a:pt x="0" y="472795"/>
                  </a:lnTo>
                  <a:lnTo>
                    <a:pt x="0" y="255777"/>
                  </a:lnTo>
                  <a:lnTo>
                    <a:pt x="0" y="56946"/>
                  </a:lnTo>
                  <a:close/>
                </a:path>
              </a:pathLst>
            </a:custGeom>
            <a:ln w="12700">
              <a:solidFill>
                <a:srgbClr val="939597"/>
              </a:solidFill>
            </a:ln>
          </p:spPr>
          <p:txBody>
            <a:bodyPr wrap="square" lIns="0" tIns="0" rIns="0" bIns="0" rtlCol="0">
              <a:noAutofit/>
            </a:bodyPr>
            <a:lstStyle/>
            <a:p>
              <a:endParaRPr/>
            </a:p>
          </p:txBody>
        </p:sp>
        <p:sp>
          <p:nvSpPr>
            <p:cNvPr id="24" name="object 24"/>
            <p:cNvSpPr/>
            <p:nvPr/>
          </p:nvSpPr>
          <p:spPr>
            <a:xfrm>
              <a:off x="824831" y="1745867"/>
              <a:ext cx="346367" cy="409359"/>
            </a:xfrm>
            <a:custGeom>
              <a:avLst/>
              <a:gdLst/>
              <a:ahLst/>
              <a:cxnLst/>
              <a:rect l="l" t="t" r="r" b="b"/>
              <a:pathLst>
                <a:path w="346367" h="409359">
                  <a:moveTo>
                    <a:pt x="0" y="0"/>
                  </a:moveTo>
                  <a:lnTo>
                    <a:pt x="0" y="399605"/>
                  </a:lnTo>
                  <a:lnTo>
                    <a:pt x="11972" y="388048"/>
                  </a:lnTo>
                  <a:lnTo>
                    <a:pt x="22181" y="378547"/>
                  </a:lnTo>
                  <a:lnTo>
                    <a:pt x="31202" y="370894"/>
                  </a:lnTo>
                  <a:lnTo>
                    <a:pt x="47974" y="360287"/>
                  </a:lnTo>
                  <a:lnTo>
                    <a:pt x="66879" y="354547"/>
                  </a:lnTo>
                  <a:lnTo>
                    <a:pt x="78566" y="352977"/>
                  </a:lnTo>
                  <a:lnTo>
                    <a:pt x="92508" y="351993"/>
                  </a:lnTo>
                  <a:lnTo>
                    <a:pt x="109280" y="351387"/>
                  </a:lnTo>
                  <a:lnTo>
                    <a:pt x="129454" y="350947"/>
                  </a:lnTo>
                  <a:lnTo>
                    <a:pt x="133172" y="350875"/>
                  </a:lnTo>
                  <a:lnTo>
                    <a:pt x="243839" y="350875"/>
                  </a:lnTo>
                  <a:lnTo>
                    <a:pt x="266559" y="350959"/>
                  </a:lnTo>
                  <a:lnTo>
                    <a:pt x="282154" y="351547"/>
                  </a:lnTo>
                  <a:lnTo>
                    <a:pt x="292848" y="353144"/>
                  </a:lnTo>
                  <a:lnTo>
                    <a:pt x="308423" y="361378"/>
                  </a:lnTo>
                  <a:lnTo>
                    <a:pt x="346367" y="409359"/>
                  </a:lnTo>
                  <a:lnTo>
                    <a:pt x="339652" y="402820"/>
                  </a:lnTo>
                  <a:lnTo>
                    <a:pt x="333624" y="397932"/>
                  </a:lnTo>
                  <a:lnTo>
                    <a:pt x="326854" y="394238"/>
                  </a:lnTo>
                  <a:lnTo>
                    <a:pt x="317916" y="391282"/>
                  </a:lnTo>
                  <a:lnTo>
                    <a:pt x="305384" y="388606"/>
                  </a:lnTo>
                  <a:lnTo>
                    <a:pt x="287829" y="385753"/>
                  </a:lnTo>
                  <a:lnTo>
                    <a:pt x="263827" y="382267"/>
                  </a:lnTo>
                  <a:lnTo>
                    <a:pt x="260108" y="381736"/>
                  </a:lnTo>
                  <a:lnTo>
                    <a:pt x="245792" y="376846"/>
                  </a:lnTo>
                  <a:lnTo>
                    <a:pt x="234122" y="373096"/>
                  </a:lnTo>
                  <a:lnTo>
                    <a:pt x="224147" y="370389"/>
                  </a:lnTo>
                  <a:lnTo>
                    <a:pt x="214916" y="368629"/>
                  </a:lnTo>
                  <a:lnTo>
                    <a:pt x="205478" y="367715"/>
                  </a:lnTo>
                  <a:lnTo>
                    <a:pt x="194882" y="367552"/>
                  </a:lnTo>
                  <a:lnTo>
                    <a:pt x="182175" y="368042"/>
                  </a:lnTo>
                  <a:lnTo>
                    <a:pt x="166407" y="369086"/>
                  </a:lnTo>
                  <a:lnTo>
                    <a:pt x="149453" y="370370"/>
                  </a:lnTo>
                  <a:lnTo>
                    <a:pt x="126887" y="373774"/>
                  </a:lnTo>
                  <a:lnTo>
                    <a:pt x="109835" y="376520"/>
                  </a:lnTo>
                  <a:lnTo>
                    <a:pt x="97021" y="378964"/>
                  </a:lnTo>
                  <a:lnTo>
                    <a:pt x="87170" y="381464"/>
                  </a:lnTo>
                  <a:lnTo>
                    <a:pt x="79007" y="384377"/>
                  </a:lnTo>
                  <a:lnTo>
                    <a:pt x="71256" y="388061"/>
                  </a:lnTo>
                  <a:lnTo>
                    <a:pt x="62643" y="392873"/>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a:p>
          </p:txBody>
        </p:sp>
        <p:sp>
          <p:nvSpPr>
            <p:cNvPr id="25" name="object 25"/>
            <p:cNvSpPr/>
            <p:nvPr/>
          </p:nvSpPr>
          <p:spPr>
            <a:xfrm>
              <a:off x="1128895" y="1715017"/>
              <a:ext cx="11391" cy="397968"/>
            </a:xfrm>
            <a:custGeom>
              <a:avLst/>
              <a:gdLst/>
              <a:ahLst/>
              <a:cxnLst/>
              <a:rect l="l" t="t" r="r" b="b"/>
              <a:pathLst>
                <a:path w="11391" h="397968">
                  <a:moveTo>
                    <a:pt x="0" y="9729"/>
                  </a:moveTo>
                  <a:lnTo>
                    <a:pt x="2106" y="4777"/>
                  </a:lnTo>
                  <a:lnTo>
                    <a:pt x="3814" y="1371"/>
                  </a:lnTo>
                  <a:lnTo>
                    <a:pt x="5163" y="0"/>
                  </a:lnTo>
                  <a:lnTo>
                    <a:pt x="6197" y="1149"/>
                  </a:lnTo>
                  <a:lnTo>
                    <a:pt x="7486" y="12961"/>
                  </a:lnTo>
                  <a:lnTo>
                    <a:pt x="8017" y="40708"/>
                  </a:lnTo>
                  <a:lnTo>
                    <a:pt x="8104" y="61775"/>
                  </a:lnTo>
                  <a:lnTo>
                    <a:pt x="8127" y="88288"/>
                  </a:lnTo>
                  <a:lnTo>
                    <a:pt x="8128" y="103950"/>
                  </a:lnTo>
                  <a:lnTo>
                    <a:pt x="8128" y="352489"/>
                  </a:lnTo>
                  <a:lnTo>
                    <a:pt x="11391" y="397968"/>
                  </a:lnTo>
                </a:path>
              </a:pathLst>
            </a:custGeom>
            <a:ln w="12699">
              <a:solidFill>
                <a:srgbClr val="939597"/>
              </a:solidFill>
            </a:ln>
          </p:spPr>
          <p:txBody>
            <a:bodyPr wrap="square" lIns="0" tIns="0" rIns="0" bIns="0" rtlCol="0">
              <a:noAutofit/>
            </a:bodyPr>
            <a:lstStyle/>
            <a:p>
              <a:endParaRPr/>
            </a:p>
          </p:txBody>
        </p:sp>
        <p:sp>
          <p:nvSpPr>
            <p:cNvPr id="26" name="object 26"/>
            <p:cNvSpPr/>
            <p:nvPr/>
          </p:nvSpPr>
          <p:spPr>
            <a:xfrm>
              <a:off x="1134584" y="1724988"/>
              <a:ext cx="36614" cy="43023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a:p>
          </p:txBody>
        </p:sp>
        <p:sp>
          <p:nvSpPr>
            <p:cNvPr id="27" name="object 27"/>
            <p:cNvSpPr/>
            <p:nvPr/>
          </p:nvSpPr>
          <p:spPr>
            <a:xfrm>
              <a:off x="481182" y="1704999"/>
              <a:ext cx="335241" cy="455091"/>
            </a:xfrm>
            <a:custGeom>
              <a:avLst/>
              <a:gdLst/>
              <a:ahLst/>
              <a:cxnLst/>
              <a:rect l="l" t="t" r="r" b="b"/>
              <a:pathLst>
                <a:path w="335241" h="455091">
                  <a:moveTo>
                    <a:pt x="47193" y="0"/>
                  </a:moveTo>
                  <a:lnTo>
                    <a:pt x="29286" y="18478"/>
                  </a:lnTo>
                  <a:lnTo>
                    <a:pt x="29286" y="407987"/>
                  </a:lnTo>
                  <a:lnTo>
                    <a:pt x="39929" y="402459"/>
                  </a:lnTo>
                  <a:lnTo>
                    <a:pt x="48719" y="398285"/>
                  </a:lnTo>
                  <a:lnTo>
                    <a:pt x="56895" y="395191"/>
                  </a:lnTo>
                  <a:lnTo>
                    <a:pt x="65701" y="392904"/>
                  </a:lnTo>
                  <a:lnTo>
                    <a:pt x="76379" y="391150"/>
                  </a:lnTo>
                  <a:lnTo>
                    <a:pt x="90170" y="389657"/>
                  </a:lnTo>
                  <a:lnTo>
                    <a:pt x="108316" y="388151"/>
                  </a:lnTo>
                  <a:lnTo>
                    <a:pt x="125298" y="386867"/>
                  </a:lnTo>
                  <a:lnTo>
                    <a:pt x="138685" y="383029"/>
                  </a:lnTo>
                  <a:lnTo>
                    <a:pt x="149906" y="380063"/>
                  </a:lnTo>
                  <a:lnTo>
                    <a:pt x="159649" y="378014"/>
                  </a:lnTo>
                  <a:lnTo>
                    <a:pt x="168603" y="376926"/>
                  </a:lnTo>
                  <a:lnTo>
                    <a:pt x="177457" y="376843"/>
                  </a:lnTo>
                  <a:lnTo>
                    <a:pt x="186899" y="377811"/>
                  </a:lnTo>
                  <a:lnTo>
                    <a:pt x="197617" y="379875"/>
                  </a:lnTo>
                  <a:lnTo>
                    <a:pt x="210302" y="383078"/>
                  </a:lnTo>
                  <a:lnTo>
                    <a:pt x="225641" y="387465"/>
                  </a:lnTo>
                  <a:lnTo>
                    <a:pt x="244322" y="393082"/>
                  </a:lnTo>
                  <a:lnTo>
                    <a:pt x="250621" y="394995"/>
                  </a:lnTo>
                  <a:lnTo>
                    <a:pt x="275465" y="405278"/>
                  </a:lnTo>
                  <a:lnTo>
                    <a:pt x="294223" y="413294"/>
                  </a:lnTo>
                  <a:lnTo>
                    <a:pt x="307902" y="419701"/>
                  </a:lnTo>
                  <a:lnTo>
                    <a:pt x="317511" y="425157"/>
                  </a:lnTo>
                  <a:lnTo>
                    <a:pt x="324058" y="430320"/>
                  </a:lnTo>
                  <a:lnTo>
                    <a:pt x="328550" y="435847"/>
                  </a:lnTo>
                  <a:lnTo>
                    <a:pt x="331995" y="442397"/>
                  </a:lnTo>
                  <a:lnTo>
                    <a:pt x="335241" y="450227"/>
                  </a:lnTo>
                  <a:lnTo>
                    <a:pt x="320598" y="450227"/>
                  </a:lnTo>
                  <a:lnTo>
                    <a:pt x="310854" y="445143"/>
                  </a:lnTo>
                  <a:lnTo>
                    <a:pt x="302647" y="441096"/>
                  </a:lnTo>
                  <a:lnTo>
                    <a:pt x="294979" y="437790"/>
                  </a:lnTo>
                  <a:lnTo>
                    <a:pt x="286851" y="434929"/>
                  </a:lnTo>
                  <a:lnTo>
                    <a:pt x="277266" y="432217"/>
                  </a:lnTo>
                  <a:lnTo>
                    <a:pt x="265223" y="429359"/>
                  </a:lnTo>
                  <a:lnTo>
                    <a:pt x="249726" y="426057"/>
                  </a:lnTo>
                  <a:lnTo>
                    <a:pt x="229774" y="422017"/>
                  </a:lnTo>
                  <a:lnTo>
                    <a:pt x="216446" y="419354"/>
                  </a:lnTo>
                  <a:lnTo>
                    <a:pt x="198746" y="414617"/>
                  </a:lnTo>
                  <a:lnTo>
                    <a:pt x="184470" y="411026"/>
                  </a:lnTo>
                  <a:lnTo>
                    <a:pt x="172743" y="408570"/>
                  </a:lnTo>
                  <a:lnTo>
                    <a:pt x="162692" y="407234"/>
                  </a:lnTo>
                  <a:lnTo>
                    <a:pt x="153444" y="407007"/>
                  </a:lnTo>
                  <a:lnTo>
                    <a:pt x="144123" y="407876"/>
                  </a:lnTo>
                  <a:lnTo>
                    <a:pt x="133857" y="409828"/>
                  </a:lnTo>
                  <a:lnTo>
                    <a:pt x="121771" y="412850"/>
                  </a:lnTo>
                  <a:lnTo>
                    <a:pt x="106992" y="416931"/>
                  </a:lnTo>
                  <a:lnTo>
                    <a:pt x="73600" y="426996"/>
                  </a:lnTo>
                  <a:lnTo>
                    <a:pt x="50731" y="433983"/>
                  </a:lnTo>
                  <a:lnTo>
                    <a:pt x="34381" y="439091"/>
                  </a:lnTo>
                  <a:lnTo>
                    <a:pt x="23383" y="442721"/>
                  </a:lnTo>
                  <a:lnTo>
                    <a:pt x="16571" y="445275"/>
                  </a:lnTo>
                  <a:lnTo>
                    <a:pt x="10840" y="448759"/>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a:p>
          </p:txBody>
        </p:sp>
        <p:sp>
          <p:nvSpPr>
            <p:cNvPr id="28" name="object 28"/>
            <p:cNvSpPr/>
            <p:nvPr/>
          </p:nvSpPr>
          <p:spPr>
            <a:xfrm>
              <a:off x="490948" y="2112986"/>
              <a:ext cx="19519" cy="4224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a:p>
          </p:txBody>
        </p:sp>
        <p:sp>
          <p:nvSpPr>
            <p:cNvPr id="29" name="object 29"/>
            <p:cNvSpPr/>
            <p:nvPr/>
          </p:nvSpPr>
          <p:spPr>
            <a:xfrm>
              <a:off x="578999" y="2545382"/>
              <a:ext cx="4053025" cy="3329960"/>
            </a:xfrm>
            <a:prstGeom prst="rect">
              <a:avLst/>
            </a:prstGeom>
            <a:blipFill>
              <a:blip r:embed="rId2" cstate="print"/>
              <a:stretch>
                <a:fillRect/>
              </a:stretch>
            </a:blipFill>
          </p:spPr>
          <p:txBody>
            <a:bodyPr wrap="square" lIns="0" tIns="0" rIns="0" bIns="0" rtlCol="0">
              <a:noAutofit/>
            </a:bodyPr>
            <a:lstStyle/>
            <a:p>
              <a:endParaRPr/>
            </a:p>
          </p:txBody>
        </p:sp>
        <p:sp>
          <p:nvSpPr>
            <p:cNvPr id="19" name="object 19"/>
            <p:cNvSpPr/>
            <p:nvPr/>
          </p:nvSpPr>
          <p:spPr>
            <a:xfrm>
              <a:off x="4095494" y="-8"/>
              <a:ext cx="1376502" cy="1332001"/>
            </a:xfrm>
            <a:custGeom>
              <a:avLst/>
              <a:gdLst/>
              <a:ahLst/>
              <a:cxnLst/>
              <a:rect l="l" t="t" r="r" b="b"/>
              <a:pathLst>
                <a:path w="1376502" h="1332001">
                  <a:moveTo>
                    <a:pt x="1376502" y="8"/>
                  </a:moveTo>
                  <a:lnTo>
                    <a:pt x="0" y="8"/>
                  </a:lnTo>
                  <a:lnTo>
                    <a:pt x="0" y="216001"/>
                  </a:lnTo>
                  <a:lnTo>
                    <a:pt x="1115999" y="216001"/>
                  </a:lnTo>
                  <a:lnTo>
                    <a:pt x="1115999" y="1332001"/>
                  </a:lnTo>
                  <a:lnTo>
                    <a:pt x="1376489" y="1332001"/>
                  </a:lnTo>
                  <a:lnTo>
                    <a:pt x="1376502" y="8"/>
                  </a:lnTo>
                  <a:close/>
                </a:path>
              </a:pathLst>
            </a:custGeom>
            <a:solidFill>
              <a:srgbClr val="AAE0F9"/>
            </a:solidFill>
          </p:spPr>
          <p:txBody>
            <a:bodyPr wrap="square" lIns="0" tIns="0" rIns="0" bIns="0" rtlCol="0">
              <a:noAutofit/>
            </a:bodyPr>
            <a:lstStyle/>
            <a:p>
              <a:endParaRPr/>
            </a:p>
          </p:txBody>
        </p:sp>
        <p:sp>
          <p:nvSpPr>
            <p:cNvPr id="18" name="object 18"/>
            <p:cNvSpPr/>
            <p:nvPr/>
          </p:nvSpPr>
          <p:spPr>
            <a:xfrm>
              <a:off x="999502" y="282702"/>
              <a:ext cx="71996" cy="971994"/>
            </a:xfrm>
            <a:custGeom>
              <a:avLst/>
              <a:gdLst/>
              <a:ahLst/>
              <a:cxnLst/>
              <a:rect l="l" t="t" r="r" b="b"/>
              <a:pathLst>
                <a:path w="71996" h="971994">
                  <a:moveTo>
                    <a:pt x="0" y="971994"/>
                  </a:moveTo>
                  <a:lnTo>
                    <a:pt x="71996" y="971994"/>
                  </a:lnTo>
                  <a:lnTo>
                    <a:pt x="71996" y="0"/>
                  </a:lnTo>
                  <a:lnTo>
                    <a:pt x="0" y="0"/>
                  </a:lnTo>
                  <a:lnTo>
                    <a:pt x="0" y="971994"/>
                  </a:lnTo>
                  <a:close/>
                </a:path>
              </a:pathLst>
            </a:custGeom>
            <a:solidFill>
              <a:srgbClr val="43C7F4"/>
            </a:solidFill>
          </p:spPr>
          <p:txBody>
            <a:bodyPr wrap="square" lIns="0" tIns="0" rIns="0" bIns="0" rtlCol="0">
              <a:noAutofit/>
            </a:bodyPr>
            <a:lstStyle/>
            <a:p>
              <a:endParaRPr/>
            </a:p>
          </p:txBody>
        </p:sp>
        <p:sp>
          <p:nvSpPr>
            <p:cNvPr id="16" name="object 16"/>
            <p:cNvSpPr txBox="1"/>
            <p:nvPr/>
          </p:nvSpPr>
          <p:spPr>
            <a:xfrm>
              <a:off x="1168100" y="263578"/>
              <a:ext cx="1949750" cy="182687"/>
            </a:xfrm>
            <a:prstGeom prst="rect">
              <a:avLst/>
            </a:prstGeom>
          </p:spPr>
          <p:txBody>
            <a:bodyPr wrap="square" lIns="0" tIns="7239" rIns="0" bIns="0" rtlCol="0">
              <a:noAutofit/>
            </a:bodyPr>
            <a:lstStyle/>
            <a:p>
              <a:pPr marL="12700">
                <a:lnSpc>
                  <a:spcPts val="1140"/>
                </a:lnSpc>
              </a:pPr>
              <a:r>
                <a:rPr lang="es-ES" sz="1000" dirty="0">
                  <a:solidFill>
                    <a:srgbClr val="00ADEF"/>
                  </a:solidFill>
                  <a:latin typeface="Malgun Gothic"/>
                  <a:cs typeface="Malgun Gothic"/>
                </a:rPr>
                <a:t>La salvación y el juicio de Dios</a:t>
              </a:r>
              <a:endParaRPr sz="1000" dirty="0">
                <a:latin typeface="Malgun Gothic"/>
                <a:cs typeface="Malgun Gothic"/>
              </a:endParaRPr>
            </a:p>
          </p:txBody>
        </p:sp>
        <p:sp>
          <p:nvSpPr>
            <p:cNvPr id="15" name="object 15"/>
            <p:cNvSpPr txBox="1"/>
            <p:nvPr/>
          </p:nvSpPr>
          <p:spPr>
            <a:xfrm>
              <a:off x="1142700" y="560717"/>
              <a:ext cx="3880150" cy="690369"/>
            </a:xfrm>
            <a:prstGeom prst="rect">
              <a:avLst/>
            </a:prstGeom>
          </p:spPr>
          <p:txBody>
            <a:bodyPr wrap="square" lIns="0" tIns="15843" rIns="0" bIns="0" rtlCol="0">
              <a:noAutofit/>
            </a:bodyPr>
            <a:lstStyle/>
            <a:p>
              <a:pPr marL="12700" marR="17145">
                <a:lnSpc>
                  <a:spcPts val="2495"/>
                </a:lnSpc>
              </a:pPr>
              <a:r>
                <a:rPr lang="es-ES" sz="2400" dirty="0">
                  <a:latin typeface="Times New Roman" panose="02020603050405020304" pitchFamily="18" charset="0"/>
                  <a:cs typeface="Times New Roman" panose="02020603050405020304" pitchFamily="18" charset="0"/>
                </a:rPr>
                <a:t>Por la fe Abel ofreció sacrificio</a:t>
              </a:r>
              <a:endParaRPr sz="2400" dirty="0">
                <a:latin typeface="Times New Roman" panose="02020603050405020304" pitchFamily="18" charset="0"/>
                <a:cs typeface="Times New Roman" panose="02020603050405020304" pitchFamily="18" charset="0"/>
              </a:endParaRPr>
            </a:p>
            <a:p>
              <a:pPr marL="25400" marR="17145">
                <a:lnSpc>
                  <a:spcPct val="143312"/>
                </a:lnSpc>
                <a:spcBef>
                  <a:spcPts val="125"/>
                </a:spcBef>
              </a:pPr>
              <a:r>
                <a:rPr lang="es-ES" sz="900" dirty="0">
                  <a:latin typeface="Malgun Gothic"/>
                  <a:cs typeface="Malgun Gothic"/>
                </a:rPr>
                <a:t>Gn</a:t>
              </a:r>
              <a:r>
                <a:rPr sz="900" dirty="0">
                  <a:latin typeface="Malgun Gothic"/>
                  <a:cs typeface="Malgun Gothic"/>
                </a:rPr>
                <a:t> 4:1~8, </a:t>
              </a:r>
              <a:r>
                <a:rPr lang="es-ES" sz="900" dirty="0">
                  <a:latin typeface="Malgun Gothic"/>
                  <a:cs typeface="Malgun Gothic"/>
                </a:rPr>
                <a:t>He</a:t>
              </a:r>
              <a:r>
                <a:rPr sz="900" dirty="0">
                  <a:latin typeface="Malgun Gothic"/>
                  <a:cs typeface="Malgun Gothic"/>
                </a:rPr>
                <a:t> 11:1~4</a:t>
              </a:r>
            </a:p>
            <a:p>
              <a:pPr marL="25400">
                <a:lnSpc>
                  <a:spcPts val="1080"/>
                </a:lnSpc>
                <a:spcBef>
                  <a:spcPts val="54"/>
                </a:spcBef>
              </a:pPr>
              <a:r>
                <a:rPr lang="es-ES" sz="900" dirty="0">
                  <a:latin typeface="Malgun Gothic"/>
                  <a:cs typeface="Malgun Gothic"/>
                </a:rPr>
                <a:t>Himnario 123</a:t>
              </a:r>
              <a:r>
                <a:rPr sz="900" dirty="0">
                  <a:latin typeface="Malgun Gothic"/>
                  <a:cs typeface="Malgun Gothic"/>
                </a:rPr>
                <a:t> (</a:t>
              </a:r>
              <a:r>
                <a:rPr lang="es-ES" sz="900" dirty="0">
                  <a:latin typeface="Malgun Gothic"/>
                  <a:cs typeface="Malgun Gothic"/>
                </a:rPr>
                <a:t>Junto a la cruz</a:t>
              </a:r>
              <a:r>
                <a:rPr sz="900" dirty="0">
                  <a:latin typeface="Malgun Gothic"/>
                  <a:cs typeface="Malgun Gothic"/>
                </a:rPr>
                <a:t>)</a:t>
              </a:r>
            </a:p>
          </p:txBody>
        </p:sp>
        <p:sp>
          <p:nvSpPr>
            <p:cNvPr id="13" name="object 13"/>
            <p:cNvSpPr txBox="1"/>
            <p:nvPr/>
          </p:nvSpPr>
          <p:spPr>
            <a:xfrm>
              <a:off x="1286159" y="1666858"/>
              <a:ext cx="3345865" cy="139700"/>
            </a:xfrm>
            <a:prstGeom prst="rect">
              <a:avLst/>
            </a:prstGeom>
          </p:spPr>
          <p:txBody>
            <a:bodyPr wrap="square" lIns="0" tIns="6635" rIns="0" bIns="0" rtlCol="0">
              <a:noAutofit/>
            </a:bodyPr>
            <a:lstStyle/>
            <a:p>
              <a:pPr marL="12700" algn="just"/>
              <a:r>
                <a:rPr sz="900" dirty="0">
                  <a:latin typeface="Malgun Gothic"/>
                  <a:cs typeface="Malgun Gothic"/>
                </a:rPr>
                <a:t>1. </a:t>
              </a:r>
              <a:r>
                <a:rPr lang="es-ES" sz="900" dirty="0">
                  <a:latin typeface="Malgun Gothic"/>
                  <a:cs typeface="Malgun Gothic"/>
                </a:rPr>
                <a:t>Saber que las personas pueden ser justificadas solamente por la fe y no por obra.</a:t>
              </a:r>
            </a:p>
          </p:txBody>
        </p:sp>
        <p:sp>
          <p:nvSpPr>
            <p:cNvPr id="10" name="object 10"/>
            <p:cNvSpPr txBox="1"/>
            <p:nvPr/>
          </p:nvSpPr>
          <p:spPr>
            <a:xfrm>
              <a:off x="1286159" y="2019300"/>
              <a:ext cx="2588234" cy="139700"/>
            </a:xfrm>
            <a:prstGeom prst="rect">
              <a:avLst/>
            </a:prstGeom>
          </p:spPr>
          <p:txBody>
            <a:bodyPr wrap="square" lIns="0" tIns="6635" rIns="0" bIns="0" rtlCol="0">
              <a:noAutofit/>
            </a:bodyPr>
            <a:lstStyle/>
            <a:p>
              <a:pPr marL="12700" algn="just"/>
              <a:r>
                <a:rPr sz="900" dirty="0">
                  <a:latin typeface="Malgun Gothic"/>
                  <a:cs typeface="Malgun Gothic"/>
                </a:rPr>
                <a:t>2. </a:t>
              </a:r>
              <a:r>
                <a:rPr lang="es-ES" sz="900" dirty="0">
                  <a:latin typeface="Malgun Gothic"/>
                  <a:cs typeface="Malgun Gothic"/>
                </a:rPr>
                <a:t>Podemos relacionar la fe de Abel con mi fe.</a:t>
              </a:r>
            </a:p>
          </p:txBody>
        </p:sp>
        <p:sp>
          <p:nvSpPr>
            <p:cNvPr id="5" name="object 5"/>
            <p:cNvSpPr txBox="1"/>
            <p:nvPr/>
          </p:nvSpPr>
          <p:spPr>
            <a:xfrm>
              <a:off x="175699" y="7603145"/>
              <a:ext cx="171450" cy="152400"/>
            </a:xfrm>
            <a:prstGeom prst="rect">
              <a:avLst/>
            </a:prstGeom>
          </p:spPr>
          <p:txBody>
            <a:bodyPr wrap="square" lIns="0" tIns="6762" rIns="0" bIns="0" rtlCol="0">
              <a:noAutofit/>
            </a:bodyPr>
            <a:lstStyle/>
            <a:p>
              <a:pPr marL="12700">
                <a:lnSpc>
                  <a:spcPts val="1065"/>
                </a:lnSpc>
              </a:pPr>
              <a:r>
                <a:rPr sz="1000" dirty="0">
                  <a:latin typeface="Times New Roman"/>
                  <a:cs typeface="Times New Roman"/>
                </a:rPr>
                <a:t>54</a:t>
              </a:r>
              <a:endParaRPr sz="1000">
                <a:latin typeface="Times New Roman"/>
                <a:cs typeface="Times New Roman"/>
              </a:endParaRPr>
            </a:p>
          </p:txBody>
        </p:sp>
        <p:sp>
          <p:nvSpPr>
            <p:cNvPr id="4" name="object 4"/>
            <p:cNvSpPr txBox="1"/>
            <p:nvPr/>
          </p:nvSpPr>
          <p:spPr>
            <a:xfrm>
              <a:off x="277558" y="282702"/>
              <a:ext cx="705396" cy="163563"/>
            </a:xfrm>
            <a:prstGeom prst="rect">
              <a:avLst/>
            </a:prstGeom>
          </p:spPr>
          <p:txBody>
            <a:bodyPr wrap="square" lIns="0" tIns="0" rIns="0" bIns="0" rtlCol="0">
              <a:noAutofit/>
            </a:bodyPr>
            <a:lstStyle/>
            <a:p>
              <a:pPr marL="25400">
                <a:lnSpc>
                  <a:spcPts val="1000"/>
                </a:lnSpc>
              </a:pPr>
              <a:endParaRPr sz="1000"/>
            </a:p>
          </p:txBody>
        </p:sp>
        <p:sp>
          <p:nvSpPr>
            <p:cNvPr id="3" name="object 3"/>
            <p:cNvSpPr txBox="1"/>
            <p:nvPr/>
          </p:nvSpPr>
          <p:spPr>
            <a:xfrm>
              <a:off x="982954" y="282702"/>
              <a:ext cx="88544" cy="971994"/>
            </a:xfrm>
            <a:prstGeom prst="rect">
              <a:avLst/>
            </a:prstGeom>
          </p:spPr>
          <p:txBody>
            <a:bodyPr wrap="square" lIns="0" tIns="0" rIns="0" bIns="0" rtlCol="0">
              <a:noAutofit/>
            </a:bodyPr>
            <a:lstStyle/>
            <a:p>
              <a:pPr marL="25400">
                <a:lnSpc>
                  <a:spcPts val="1000"/>
                </a:lnSpc>
              </a:pPr>
              <a:endParaRPr sz="1000"/>
            </a:p>
          </p:txBody>
        </p:sp>
        <p:sp>
          <p:nvSpPr>
            <p:cNvPr id="33" name="object 2">
              <a:extLst>
                <a:ext uri="{FF2B5EF4-FFF2-40B4-BE49-F238E27FC236}">
                  <a16:creationId xmlns:a16="http://schemas.microsoft.com/office/drawing/2014/main" id="{B92AB3E5-8B78-4101-BC86-A26C33A6ED8C}"/>
                </a:ext>
              </a:extLst>
            </p:cNvPr>
            <p:cNvSpPr txBox="1"/>
            <p:nvPr/>
          </p:nvSpPr>
          <p:spPr>
            <a:xfrm>
              <a:off x="222250" y="446265"/>
              <a:ext cx="766395" cy="667511"/>
            </a:xfrm>
            <a:prstGeom prst="rect">
              <a:avLst/>
            </a:prstGeom>
          </p:spPr>
          <p:txBody>
            <a:bodyPr wrap="square" lIns="0" tIns="33369" rIns="0" bIns="0" rtlCol="0">
              <a:noAutofit/>
            </a:bodyPr>
            <a:lstStyle/>
            <a:p>
              <a:pPr>
                <a:lnSpc>
                  <a:spcPts val="5255"/>
                </a:lnSpc>
              </a:pPr>
              <a:r>
                <a:rPr sz="6600" b="1" spc="-785" dirty="0">
                  <a:latin typeface="Times New Roman"/>
                  <a:cs typeface="Times New Roman"/>
                </a:rPr>
                <a:t>19</a:t>
              </a:r>
              <a:endParaRPr sz="6600" dirty="0">
                <a:latin typeface="Times New Roman"/>
                <a:cs typeface="Times New Roman"/>
              </a:endParaRPr>
            </a:p>
          </p:txBody>
        </p:sp>
        <p:sp>
          <p:nvSpPr>
            <p:cNvPr id="34" name="object 16">
              <a:extLst>
                <a:ext uri="{FF2B5EF4-FFF2-40B4-BE49-F238E27FC236}">
                  <a16:creationId xmlns:a16="http://schemas.microsoft.com/office/drawing/2014/main" id="{73455827-D6D0-4AF0-928E-178DBC40F15E}"/>
                </a:ext>
              </a:extLst>
            </p:cNvPr>
            <p:cNvSpPr txBox="1"/>
            <p:nvPr/>
          </p:nvSpPr>
          <p:spPr>
            <a:xfrm>
              <a:off x="531815" y="1485018"/>
              <a:ext cx="597929" cy="604663"/>
            </a:xfrm>
            <a:prstGeom prst="rect">
              <a:avLst/>
            </a:prstGeom>
          </p:spPr>
          <p:txBody>
            <a:bodyPr wrap="square" lIns="0" tIns="8445" rIns="0" bIns="0" rtlCol="0">
              <a:noAutofit/>
            </a:bodyPr>
            <a:lstStyle/>
            <a:p>
              <a:pPr marL="12700" marR="16864">
                <a:lnSpc>
                  <a:spcPts val="1330"/>
                </a:lnSpc>
              </a:pPr>
              <a:r>
                <a:rPr lang="es-ES" sz="800" dirty="0">
                  <a:solidFill>
                    <a:srgbClr val="00ADEF"/>
                  </a:solidFill>
                  <a:latin typeface="Times New Roman"/>
                  <a:cs typeface="Times New Roman"/>
                </a:rPr>
                <a:t>Hoy aprender</a:t>
              </a:r>
              <a:endParaRPr sz="100" dirty="0">
                <a:latin typeface="Times New Roman"/>
                <a:cs typeface="Times New Roman"/>
              </a:endParaRPr>
            </a:p>
          </p:txBody>
        </p:sp>
        <p:sp>
          <p:nvSpPr>
            <p:cNvPr id="35" name="object 11">
              <a:extLst>
                <a:ext uri="{FF2B5EF4-FFF2-40B4-BE49-F238E27FC236}">
                  <a16:creationId xmlns:a16="http://schemas.microsoft.com/office/drawing/2014/main" id="{BA78BDAC-4170-4C77-B130-A9AC17B43C00}"/>
                </a:ext>
              </a:extLst>
            </p:cNvPr>
            <p:cNvSpPr txBox="1"/>
            <p:nvPr/>
          </p:nvSpPr>
          <p:spPr>
            <a:xfrm>
              <a:off x="515282" y="1734081"/>
              <a:ext cx="657631" cy="279400"/>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endParaRPr sz="1000" dirty="0">
                <a:latin typeface="Times New Roman"/>
                <a:cs typeface="Times New Roman"/>
              </a:endParaRPr>
            </a:p>
          </p:txBody>
        </p:sp>
        <p:pic>
          <p:nvPicPr>
            <p:cNvPr id="38" name="그림 37">
              <a:extLst>
                <a:ext uri="{FF2B5EF4-FFF2-40B4-BE49-F238E27FC236}">
                  <a16:creationId xmlns:a16="http://schemas.microsoft.com/office/drawing/2014/main" id="{209A2E3B-C500-4353-ACD6-E944A3E39C60}"/>
                </a:ext>
              </a:extLst>
            </p:cNvPr>
            <p:cNvPicPr>
              <a:picLocks noChangeAspect="1"/>
            </p:cNvPicPr>
            <p:nvPr/>
          </p:nvPicPr>
          <p:blipFill>
            <a:blip r:embed="rId3"/>
            <a:stretch>
              <a:fillRect/>
            </a:stretch>
          </p:blipFill>
          <p:spPr>
            <a:xfrm>
              <a:off x="399208" y="6179485"/>
              <a:ext cx="4547442" cy="1173815"/>
            </a:xfrm>
            <a:prstGeom prst="rect">
              <a:avLst/>
            </a:prstGeom>
          </p:spPr>
        </p:pic>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 name="그룹 34">
            <a:extLst>
              <a:ext uri="{FF2B5EF4-FFF2-40B4-BE49-F238E27FC236}">
                <a16:creationId xmlns:a16="http://schemas.microsoft.com/office/drawing/2014/main" id="{CFE6724E-E57A-47B9-B351-B677F1A14357}"/>
              </a:ext>
            </a:extLst>
          </p:cNvPr>
          <p:cNvGrpSpPr/>
          <p:nvPr/>
        </p:nvGrpSpPr>
        <p:grpSpPr>
          <a:xfrm>
            <a:off x="-3" y="-12"/>
            <a:ext cx="5471998" cy="7992011"/>
            <a:chOff x="-3" y="-12"/>
            <a:chExt cx="5471998" cy="7992011"/>
          </a:xfrm>
        </p:grpSpPr>
        <p:sp>
          <p:nvSpPr>
            <p:cNvPr id="24" name="object 24"/>
            <p:cNvSpPr/>
            <p:nvPr/>
          </p:nvSpPr>
          <p:spPr>
            <a:xfrm>
              <a:off x="-3" y="1501995"/>
              <a:ext cx="5471998" cy="6490004"/>
            </a:xfrm>
            <a:custGeom>
              <a:avLst/>
              <a:gdLst/>
              <a:ahLst/>
              <a:cxnLst/>
              <a:rect l="l" t="t" r="r" b="b"/>
              <a:pathLst>
                <a:path w="5471998" h="6490004">
                  <a:moveTo>
                    <a:pt x="5471998" y="0"/>
                  </a:moveTo>
                  <a:lnTo>
                    <a:pt x="5256009" y="0"/>
                  </a:lnTo>
                  <a:lnTo>
                    <a:pt x="5256009" y="6136855"/>
                  </a:lnTo>
                  <a:lnTo>
                    <a:pt x="3" y="6136855"/>
                  </a:lnTo>
                  <a:lnTo>
                    <a:pt x="3" y="6489999"/>
                  </a:lnTo>
                  <a:lnTo>
                    <a:pt x="5471998" y="6489999"/>
                  </a:lnTo>
                  <a:lnTo>
                    <a:pt x="5471998" y="0"/>
                  </a:lnTo>
                  <a:close/>
                </a:path>
              </a:pathLst>
            </a:custGeom>
            <a:solidFill>
              <a:srgbClr val="AAE0F9"/>
            </a:solidFill>
          </p:spPr>
          <p:txBody>
            <a:bodyPr wrap="square" lIns="0" tIns="0" rIns="0" bIns="0" rtlCol="0">
              <a:noAutofit/>
            </a:bodyPr>
            <a:lstStyle/>
            <a:p>
              <a:endParaRPr/>
            </a:p>
          </p:txBody>
        </p:sp>
        <p:sp>
          <p:nvSpPr>
            <p:cNvPr id="25" name="object 25"/>
            <p:cNvSpPr/>
            <p:nvPr/>
          </p:nvSpPr>
          <p:spPr>
            <a:xfrm>
              <a:off x="5009302" y="748615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43C7F4"/>
            </a:solidFill>
          </p:spPr>
          <p:txBody>
            <a:bodyPr wrap="square" lIns="0" tIns="0" rIns="0" bIns="0" rtlCol="0">
              <a:noAutofit/>
            </a:bodyPr>
            <a:lstStyle/>
            <a:p>
              <a:endParaRPr/>
            </a:p>
          </p:txBody>
        </p:sp>
        <p:sp>
          <p:nvSpPr>
            <p:cNvPr id="26" name="object 26"/>
            <p:cNvSpPr/>
            <p:nvPr/>
          </p:nvSpPr>
          <p:spPr>
            <a:xfrm>
              <a:off x="1327" y="7638859"/>
              <a:ext cx="0" cy="353136"/>
            </a:xfrm>
            <a:custGeom>
              <a:avLst/>
              <a:gdLst/>
              <a:ahLst/>
              <a:cxnLst/>
              <a:rect l="l" t="t" r="r" b="b"/>
              <a:pathLst>
                <a:path h="353136">
                  <a:moveTo>
                    <a:pt x="0" y="0"/>
                  </a:moveTo>
                  <a:lnTo>
                    <a:pt x="0" y="353136"/>
                  </a:lnTo>
                </a:path>
              </a:pathLst>
            </a:custGeom>
            <a:ln w="3924">
              <a:solidFill>
                <a:srgbClr val="43C7F4"/>
              </a:solidFill>
            </a:ln>
          </p:spPr>
          <p:txBody>
            <a:bodyPr wrap="square" lIns="0" tIns="0" rIns="0" bIns="0" rtlCol="0">
              <a:noAutofit/>
            </a:bodyPr>
            <a:lstStyle/>
            <a:p>
              <a:endParaRPr/>
            </a:p>
          </p:txBody>
        </p:sp>
        <p:sp>
          <p:nvSpPr>
            <p:cNvPr id="27" name="object 27"/>
            <p:cNvSpPr/>
            <p:nvPr/>
          </p:nvSpPr>
          <p:spPr>
            <a:xfrm>
              <a:off x="540000" y="5477150"/>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28" name="object 28"/>
            <p:cNvSpPr/>
            <p:nvPr/>
          </p:nvSpPr>
          <p:spPr>
            <a:xfrm>
              <a:off x="540000" y="5767451"/>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29" name="object 29"/>
            <p:cNvSpPr/>
            <p:nvPr/>
          </p:nvSpPr>
          <p:spPr>
            <a:xfrm>
              <a:off x="540000" y="6340358"/>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30" name="object 30"/>
            <p:cNvSpPr/>
            <p:nvPr/>
          </p:nvSpPr>
          <p:spPr>
            <a:xfrm>
              <a:off x="540000" y="6940933"/>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31" name="object 31"/>
            <p:cNvSpPr/>
            <p:nvPr/>
          </p:nvSpPr>
          <p:spPr>
            <a:xfrm>
              <a:off x="540000" y="6057750"/>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32" name="object 32"/>
            <p:cNvSpPr/>
            <p:nvPr/>
          </p:nvSpPr>
          <p:spPr>
            <a:xfrm>
              <a:off x="540000" y="6630658"/>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33" name="object 33"/>
            <p:cNvSpPr/>
            <p:nvPr/>
          </p:nvSpPr>
          <p:spPr>
            <a:xfrm>
              <a:off x="540000" y="7231233"/>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16" name="object 16"/>
            <p:cNvSpPr/>
            <p:nvPr/>
          </p:nvSpPr>
          <p:spPr>
            <a:xfrm>
              <a:off x="549549" y="467055"/>
              <a:ext cx="729081" cy="506981"/>
            </a:xfrm>
            <a:custGeom>
              <a:avLst/>
              <a:gdLst/>
              <a:ahLst/>
              <a:cxnLst/>
              <a:rect l="l" t="t" r="r" b="b"/>
              <a:pathLst>
                <a:path w="729081" h="506981">
                  <a:moveTo>
                    <a:pt x="0" y="56946"/>
                  </a:moveTo>
                  <a:lnTo>
                    <a:pt x="9781" y="41526"/>
                  </a:lnTo>
                  <a:lnTo>
                    <a:pt x="17367" y="33028"/>
                  </a:lnTo>
                  <a:lnTo>
                    <a:pt x="25842" y="29754"/>
                  </a:lnTo>
                  <a:lnTo>
                    <a:pt x="38287" y="30006"/>
                  </a:lnTo>
                  <a:lnTo>
                    <a:pt x="47193" y="30949"/>
                  </a:lnTo>
                  <a:lnTo>
                    <a:pt x="66725" y="30695"/>
                  </a:lnTo>
                  <a:lnTo>
                    <a:pt x="84323" y="23540"/>
                  </a:lnTo>
                  <a:lnTo>
                    <a:pt x="96771" y="18794"/>
                  </a:lnTo>
                  <a:lnTo>
                    <a:pt x="106417" y="15795"/>
                  </a:lnTo>
                  <a:lnTo>
                    <a:pt x="115606" y="13884"/>
                  </a:lnTo>
                  <a:lnTo>
                    <a:pt x="126685" y="12400"/>
                  </a:lnTo>
                  <a:lnTo>
                    <a:pt x="135077" y="11455"/>
                  </a:lnTo>
                  <a:lnTo>
                    <a:pt x="154242" y="7498"/>
                  </a:lnTo>
                  <a:lnTo>
                    <a:pt x="170250" y="4346"/>
                  </a:lnTo>
                  <a:lnTo>
                    <a:pt x="183687" y="2027"/>
                  </a:lnTo>
                  <a:lnTo>
                    <a:pt x="195137" y="569"/>
                  </a:lnTo>
                  <a:lnTo>
                    <a:pt x="205186" y="0"/>
                  </a:lnTo>
                  <a:lnTo>
                    <a:pt x="214419" y="347"/>
                  </a:lnTo>
                  <a:lnTo>
                    <a:pt x="223419" y="1638"/>
                  </a:lnTo>
                  <a:lnTo>
                    <a:pt x="232773" y="3902"/>
                  </a:lnTo>
                  <a:lnTo>
                    <a:pt x="243066" y="7165"/>
                  </a:lnTo>
                  <a:lnTo>
                    <a:pt x="254881" y="11456"/>
                  </a:lnTo>
                  <a:lnTo>
                    <a:pt x="268805" y="16803"/>
                  </a:lnTo>
                  <a:lnTo>
                    <a:pt x="271780" y="17957"/>
                  </a:lnTo>
                  <a:lnTo>
                    <a:pt x="288584" y="22165"/>
                  </a:lnTo>
                  <a:lnTo>
                    <a:pt x="301799" y="25806"/>
                  </a:lnTo>
                  <a:lnTo>
                    <a:pt x="312369" y="29433"/>
                  </a:lnTo>
                  <a:lnTo>
                    <a:pt x="321237" y="33601"/>
                  </a:lnTo>
                  <a:lnTo>
                    <a:pt x="329348" y="38863"/>
                  </a:lnTo>
                  <a:lnTo>
                    <a:pt x="337646" y="45773"/>
                  </a:lnTo>
                  <a:lnTo>
                    <a:pt x="347076" y="54885"/>
                  </a:lnTo>
                  <a:lnTo>
                    <a:pt x="358581" y="66752"/>
                  </a:lnTo>
                  <a:lnTo>
                    <a:pt x="363181" y="71564"/>
                  </a:lnTo>
                  <a:lnTo>
                    <a:pt x="373817" y="61034"/>
                  </a:lnTo>
                  <a:lnTo>
                    <a:pt x="382901" y="52356"/>
                  </a:lnTo>
                  <a:lnTo>
                    <a:pt x="391019" y="45256"/>
                  </a:lnTo>
                  <a:lnTo>
                    <a:pt x="398753" y="39460"/>
                  </a:lnTo>
                  <a:lnTo>
                    <a:pt x="406689" y="34697"/>
                  </a:lnTo>
                  <a:lnTo>
                    <a:pt x="415411" y="30692"/>
                  </a:lnTo>
                  <a:lnTo>
                    <a:pt x="425503" y="27173"/>
                  </a:lnTo>
                  <a:lnTo>
                    <a:pt x="437549" y="23866"/>
                  </a:lnTo>
                  <a:lnTo>
                    <a:pt x="452134" y="20498"/>
                  </a:lnTo>
                  <a:lnTo>
                    <a:pt x="469842" y="16795"/>
                  </a:lnTo>
                  <a:lnTo>
                    <a:pt x="488226" y="13093"/>
                  </a:lnTo>
                  <a:lnTo>
                    <a:pt x="514041" y="9155"/>
                  </a:lnTo>
                  <a:lnTo>
                    <a:pt x="534206" y="6261"/>
                  </a:lnTo>
                  <a:lnTo>
                    <a:pt x="549678" y="4440"/>
                  </a:lnTo>
                  <a:lnTo>
                    <a:pt x="561412" y="3721"/>
                  </a:lnTo>
                  <a:lnTo>
                    <a:pt x="570367" y="4134"/>
                  </a:lnTo>
                  <a:lnTo>
                    <a:pt x="577498" y="5705"/>
                  </a:lnTo>
                  <a:lnTo>
                    <a:pt x="583762" y="8466"/>
                  </a:lnTo>
                  <a:lnTo>
                    <a:pt x="590117" y="12443"/>
                  </a:lnTo>
                  <a:lnTo>
                    <a:pt x="595642" y="16331"/>
                  </a:lnTo>
                  <a:lnTo>
                    <a:pt x="614976" y="21713"/>
                  </a:lnTo>
                  <a:lnTo>
                    <a:pt x="628814" y="25937"/>
                  </a:lnTo>
                  <a:lnTo>
                    <a:pt x="638920" y="29842"/>
                  </a:lnTo>
                  <a:lnTo>
                    <a:pt x="647056" y="34269"/>
                  </a:lnTo>
                  <a:lnTo>
                    <a:pt x="654988" y="40059"/>
                  </a:lnTo>
                  <a:lnTo>
                    <a:pt x="664479" y="48052"/>
                  </a:lnTo>
                  <a:lnTo>
                    <a:pt x="667245" y="50444"/>
                  </a:lnTo>
                  <a:lnTo>
                    <a:pt x="706297" y="52069"/>
                  </a:lnTo>
                  <a:lnTo>
                    <a:pt x="714991" y="46428"/>
                  </a:lnTo>
                  <a:lnTo>
                    <a:pt x="718912" y="49543"/>
                  </a:lnTo>
                  <a:lnTo>
                    <a:pt x="720552" y="64735"/>
                  </a:lnTo>
                  <a:lnTo>
                    <a:pt x="720940" y="71564"/>
                  </a:lnTo>
                  <a:lnTo>
                    <a:pt x="729081" y="254926"/>
                  </a:lnTo>
                  <a:lnTo>
                    <a:pt x="729081" y="411060"/>
                  </a:lnTo>
                  <a:lnTo>
                    <a:pt x="729081" y="492289"/>
                  </a:lnTo>
                  <a:lnTo>
                    <a:pt x="718786" y="496703"/>
                  </a:lnTo>
                  <a:lnTo>
                    <a:pt x="709329" y="496418"/>
                  </a:lnTo>
                  <a:lnTo>
                    <a:pt x="694905" y="492289"/>
                  </a:lnTo>
                  <a:lnTo>
                    <a:pt x="676604" y="486079"/>
                  </a:lnTo>
                  <a:lnTo>
                    <a:pt x="661400" y="481017"/>
                  </a:lnTo>
                  <a:lnTo>
                    <a:pt x="648639" y="476977"/>
                  </a:lnTo>
                  <a:lnTo>
                    <a:pt x="637669" y="473830"/>
                  </a:lnTo>
                  <a:lnTo>
                    <a:pt x="627838" y="471450"/>
                  </a:lnTo>
                  <a:lnTo>
                    <a:pt x="618492" y="469710"/>
                  </a:lnTo>
                  <a:lnTo>
                    <a:pt x="608979" y="468482"/>
                  </a:lnTo>
                  <a:lnTo>
                    <a:pt x="598646" y="467640"/>
                  </a:lnTo>
                  <a:lnTo>
                    <a:pt x="586841" y="467055"/>
                  </a:lnTo>
                  <a:lnTo>
                    <a:pt x="572911" y="466602"/>
                  </a:lnTo>
                  <a:lnTo>
                    <a:pt x="561467" y="466292"/>
                  </a:lnTo>
                  <a:lnTo>
                    <a:pt x="539003" y="464629"/>
                  </a:lnTo>
                  <a:lnTo>
                    <a:pt x="520164" y="463384"/>
                  </a:lnTo>
                  <a:lnTo>
                    <a:pt x="504426" y="462662"/>
                  </a:lnTo>
                  <a:lnTo>
                    <a:pt x="491262" y="462570"/>
                  </a:lnTo>
                  <a:lnTo>
                    <a:pt x="480147" y="463213"/>
                  </a:lnTo>
                  <a:lnTo>
                    <a:pt x="470555" y="464699"/>
                  </a:lnTo>
                  <a:lnTo>
                    <a:pt x="461961" y="467132"/>
                  </a:lnTo>
                  <a:lnTo>
                    <a:pt x="453840" y="470618"/>
                  </a:lnTo>
                  <a:lnTo>
                    <a:pt x="445666" y="475264"/>
                  </a:lnTo>
                  <a:lnTo>
                    <a:pt x="436913" y="481176"/>
                  </a:lnTo>
                  <a:lnTo>
                    <a:pt x="427057" y="488459"/>
                  </a:lnTo>
                  <a:lnTo>
                    <a:pt x="418249" y="495172"/>
                  </a:lnTo>
                  <a:lnTo>
                    <a:pt x="410608" y="500709"/>
                  </a:lnTo>
                  <a:lnTo>
                    <a:pt x="403142" y="503731"/>
                  </a:lnTo>
                  <a:lnTo>
                    <a:pt x="391806" y="505001"/>
                  </a:lnTo>
                  <a:lnTo>
                    <a:pt x="372556" y="505278"/>
                  </a:lnTo>
                  <a:lnTo>
                    <a:pt x="364540" y="505281"/>
                  </a:lnTo>
                  <a:lnTo>
                    <a:pt x="352821" y="506981"/>
                  </a:lnTo>
                  <a:lnTo>
                    <a:pt x="343846" y="506715"/>
                  </a:lnTo>
                  <a:lnTo>
                    <a:pt x="333083" y="503730"/>
                  </a:lnTo>
                  <a:lnTo>
                    <a:pt x="315997" y="497273"/>
                  </a:lnTo>
                  <a:lnTo>
                    <a:pt x="302122" y="490410"/>
                  </a:lnTo>
                  <a:lnTo>
                    <a:pt x="290689" y="484931"/>
                  </a:lnTo>
                  <a:lnTo>
                    <a:pt x="280744" y="480584"/>
                  </a:lnTo>
                  <a:lnTo>
                    <a:pt x="271608" y="477225"/>
                  </a:lnTo>
                  <a:lnTo>
                    <a:pt x="262603" y="474710"/>
                  </a:lnTo>
                  <a:lnTo>
                    <a:pt x="253049" y="472895"/>
                  </a:lnTo>
                  <a:lnTo>
                    <a:pt x="242268" y="471637"/>
                  </a:lnTo>
                  <a:lnTo>
                    <a:pt x="229582" y="470791"/>
                  </a:lnTo>
                  <a:lnTo>
                    <a:pt x="214312" y="470213"/>
                  </a:lnTo>
                  <a:lnTo>
                    <a:pt x="195779" y="469759"/>
                  </a:lnTo>
                  <a:lnTo>
                    <a:pt x="185521" y="469544"/>
                  </a:lnTo>
                  <a:lnTo>
                    <a:pt x="169494" y="466839"/>
                  </a:lnTo>
                  <a:lnTo>
                    <a:pt x="156907" y="465039"/>
                  </a:lnTo>
                  <a:lnTo>
                    <a:pt x="146547" y="464244"/>
                  </a:lnTo>
                  <a:lnTo>
                    <a:pt x="137199" y="464557"/>
                  </a:lnTo>
                  <a:lnTo>
                    <a:pt x="127649" y="466083"/>
                  </a:lnTo>
                  <a:lnTo>
                    <a:pt x="116683" y="468923"/>
                  </a:lnTo>
                  <a:lnTo>
                    <a:pt x="103086" y="473180"/>
                  </a:lnTo>
                  <a:lnTo>
                    <a:pt x="89509" y="477672"/>
                  </a:lnTo>
                  <a:lnTo>
                    <a:pt x="72031" y="487136"/>
                  </a:lnTo>
                  <a:lnTo>
                    <a:pt x="59982" y="493431"/>
                  </a:lnTo>
                  <a:lnTo>
                    <a:pt x="50933" y="497657"/>
                  </a:lnTo>
                  <a:lnTo>
                    <a:pt x="42457" y="500915"/>
                  </a:lnTo>
                  <a:lnTo>
                    <a:pt x="32125" y="504307"/>
                  </a:lnTo>
                  <a:lnTo>
                    <a:pt x="27673" y="505713"/>
                  </a:lnTo>
                  <a:lnTo>
                    <a:pt x="10698" y="503581"/>
                  </a:lnTo>
                  <a:lnTo>
                    <a:pt x="3077" y="497438"/>
                  </a:lnTo>
                  <a:lnTo>
                    <a:pt x="533" y="482199"/>
                  </a:lnTo>
                  <a:lnTo>
                    <a:pt x="0" y="472795"/>
                  </a:lnTo>
                  <a:lnTo>
                    <a:pt x="0" y="255777"/>
                  </a:lnTo>
                  <a:lnTo>
                    <a:pt x="0" y="56946"/>
                  </a:lnTo>
                  <a:close/>
                </a:path>
              </a:pathLst>
            </a:custGeom>
            <a:ln w="12700">
              <a:solidFill>
                <a:srgbClr val="939597"/>
              </a:solidFill>
            </a:ln>
          </p:spPr>
          <p:txBody>
            <a:bodyPr wrap="square" lIns="0" tIns="0" rIns="0" bIns="0" rtlCol="0">
              <a:noAutofit/>
            </a:bodyPr>
            <a:lstStyle/>
            <a:p>
              <a:endParaRPr/>
            </a:p>
          </p:txBody>
        </p:sp>
        <p:sp>
          <p:nvSpPr>
            <p:cNvPr id="17" name="object 17"/>
            <p:cNvSpPr/>
            <p:nvPr/>
          </p:nvSpPr>
          <p:spPr>
            <a:xfrm>
              <a:off x="912731" y="538619"/>
              <a:ext cx="346367" cy="409359"/>
            </a:xfrm>
            <a:custGeom>
              <a:avLst/>
              <a:gdLst/>
              <a:ahLst/>
              <a:cxnLst/>
              <a:rect l="l" t="t" r="r" b="b"/>
              <a:pathLst>
                <a:path w="346367" h="409359">
                  <a:moveTo>
                    <a:pt x="0" y="0"/>
                  </a:moveTo>
                  <a:lnTo>
                    <a:pt x="0" y="399605"/>
                  </a:lnTo>
                  <a:lnTo>
                    <a:pt x="11972" y="388048"/>
                  </a:lnTo>
                  <a:lnTo>
                    <a:pt x="22181" y="378547"/>
                  </a:lnTo>
                  <a:lnTo>
                    <a:pt x="31202" y="370894"/>
                  </a:lnTo>
                  <a:lnTo>
                    <a:pt x="47974" y="360287"/>
                  </a:lnTo>
                  <a:lnTo>
                    <a:pt x="66879" y="354547"/>
                  </a:lnTo>
                  <a:lnTo>
                    <a:pt x="78566" y="352977"/>
                  </a:lnTo>
                  <a:lnTo>
                    <a:pt x="92508" y="351993"/>
                  </a:lnTo>
                  <a:lnTo>
                    <a:pt x="109280" y="351387"/>
                  </a:lnTo>
                  <a:lnTo>
                    <a:pt x="129454" y="350947"/>
                  </a:lnTo>
                  <a:lnTo>
                    <a:pt x="133172" y="350875"/>
                  </a:lnTo>
                  <a:lnTo>
                    <a:pt x="243839" y="350875"/>
                  </a:lnTo>
                  <a:lnTo>
                    <a:pt x="266559" y="350959"/>
                  </a:lnTo>
                  <a:lnTo>
                    <a:pt x="282154" y="351547"/>
                  </a:lnTo>
                  <a:lnTo>
                    <a:pt x="292848" y="353144"/>
                  </a:lnTo>
                  <a:lnTo>
                    <a:pt x="308423" y="361378"/>
                  </a:lnTo>
                  <a:lnTo>
                    <a:pt x="346367" y="409359"/>
                  </a:lnTo>
                  <a:lnTo>
                    <a:pt x="339652" y="402815"/>
                  </a:lnTo>
                  <a:lnTo>
                    <a:pt x="333624" y="397924"/>
                  </a:lnTo>
                  <a:lnTo>
                    <a:pt x="326854" y="394229"/>
                  </a:lnTo>
                  <a:lnTo>
                    <a:pt x="317916" y="391273"/>
                  </a:lnTo>
                  <a:lnTo>
                    <a:pt x="305384" y="388598"/>
                  </a:lnTo>
                  <a:lnTo>
                    <a:pt x="287829" y="385748"/>
                  </a:lnTo>
                  <a:lnTo>
                    <a:pt x="263827" y="382266"/>
                  </a:lnTo>
                  <a:lnTo>
                    <a:pt x="260108" y="381736"/>
                  </a:lnTo>
                  <a:lnTo>
                    <a:pt x="245792" y="376846"/>
                  </a:lnTo>
                  <a:lnTo>
                    <a:pt x="234122" y="373096"/>
                  </a:lnTo>
                  <a:lnTo>
                    <a:pt x="224147" y="370389"/>
                  </a:lnTo>
                  <a:lnTo>
                    <a:pt x="214916" y="368629"/>
                  </a:lnTo>
                  <a:lnTo>
                    <a:pt x="205478" y="367715"/>
                  </a:lnTo>
                  <a:lnTo>
                    <a:pt x="194882" y="367552"/>
                  </a:lnTo>
                  <a:lnTo>
                    <a:pt x="182175" y="368042"/>
                  </a:lnTo>
                  <a:lnTo>
                    <a:pt x="166407" y="369086"/>
                  </a:lnTo>
                  <a:lnTo>
                    <a:pt x="149453" y="370370"/>
                  </a:lnTo>
                  <a:lnTo>
                    <a:pt x="126887" y="373774"/>
                  </a:lnTo>
                  <a:lnTo>
                    <a:pt x="109835" y="376520"/>
                  </a:lnTo>
                  <a:lnTo>
                    <a:pt x="97021" y="378964"/>
                  </a:lnTo>
                  <a:lnTo>
                    <a:pt x="87170" y="381464"/>
                  </a:lnTo>
                  <a:lnTo>
                    <a:pt x="79007" y="384377"/>
                  </a:lnTo>
                  <a:lnTo>
                    <a:pt x="71256" y="388061"/>
                  </a:lnTo>
                  <a:lnTo>
                    <a:pt x="62643" y="392873"/>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a:p>
          </p:txBody>
        </p:sp>
        <p:sp>
          <p:nvSpPr>
            <p:cNvPr id="18" name="object 18"/>
            <p:cNvSpPr/>
            <p:nvPr/>
          </p:nvSpPr>
          <p:spPr>
            <a:xfrm>
              <a:off x="1216794" y="507769"/>
              <a:ext cx="11391" cy="397968"/>
            </a:xfrm>
            <a:custGeom>
              <a:avLst/>
              <a:gdLst/>
              <a:ahLst/>
              <a:cxnLst/>
              <a:rect l="l" t="t" r="r" b="b"/>
              <a:pathLst>
                <a:path w="11391" h="397968">
                  <a:moveTo>
                    <a:pt x="0" y="9729"/>
                  </a:moveTo>
                  <a:lnTo>
                    <a:pt x="2106" y="4777"/>
                  </a:lnTo>
                  <a:lnTo>
                    <a:pt x="3814" y="1371"/>
                  </a:lnTo>
                  <a:lnTo>
                    <a:pt x="5163" y="0"/>
                  </a:lnTo>
                  <a:lnTo>
                    <a:pt x="6197" y="1149"/>
                  </a:lnTo>
                  <a:lnTo>
                    <a:pt x="7486" y="12961"/>
                  </a:lnTo>
                  <a:lnTo>
                    <a:pt x="8017" y="40708"/>
                  </a:lnTo>
                  <a:lnTo>
                    <a:pt x="8104" y="61775"/>
                  </a:lnTo>
                  <a:lnTo>
                    <a:pt x="8127" y="88288"/>
                  </a:lnTo>
                  <a:lnTo>
                    <a:pt x="8128" y="103950"/>
                  </a:lnTo>
                  <a:lnTo>
                    <a:pt x="8128" y="352489"/>
                  </a:lnTo>
                  <a:lnTo>
                    <a:pt x="11391" y="397968"/>
                  </a:lnTo>
                </a:path>
              </a:pathLst>
            </a:custGeom>
            <a:ln w="12699">
              <a:solidFill>
                <a:srgbClr val="939597"/>
              </a:solidFill>
            </a:ln>
          </p:spPr>
          <p:txBody>
            <a:bodyPr wrap="square" lIns="0" tIns="0" rIns="0" bIns="0" rtlCol="0">
              <a:noAutofit/>
            </a:bodyPr>
            <a:lstStyle/>
            <a:p>
              <a:endParaRPr/>
            </a:p>
          </p:txBody>
        </p:sp>
        <p:sp>
          <p:nvSpPr>
            <p:cNvPr id="19" name="object 19"/>
            <p:cNvSpPr/>
            <p:nvPr/>
          </p:nvSpPr>
          <p:spPr>
            <a:xfrm>
              <a:off x="1222484" y="517740"/>
              <a:ext cx="36614" cy="43023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a:p>
          </p:txBody>
        </p:sp>
        <p:sp>
          <p:nvSpPr>
            <p:cNvPr id="20" name="object 20"/>
            <p:cNvSpPr/>
            <p:nvPr/>
          </p:nvSpPr>
          <p:spPr>
            <a:xfrm>
              <a:off x="569081" y="497751"/>
              <a:ext cx="335241" cy="455091"/>
            </a:xfrm>
            <a:custGeom>
              <a:avLst/>
              <a:gdLst/>
              <a:ahLst/>
              <a:cxnLst/>
              <a:rect l="l" t="t" r="r" b="b"/>
              <a:pathLst>
                <a:path w="335241" h="455091">
                  <a:moveTo>
                    <a:pt x="47193" y="0"/>
                  </a:moveTo>
                  <a:lnTo>
                    <a:pt x="29286" y="18478"/>
                  </a:lnTo>
                  <a:lnTo>
                    <a:pt x="29286" y="407987"/>
                  </a:lnTo>
                  <a:lnTo>
                    <a:pt x="39929" y="402459"/>
                  </a:lnTo>
                  <a:lnTo>
                    <a:pt x="48719" y="398285"/>
                  </a:lnTo>
                  <a:lnTo>
                    <a:pt x="56895" y="395191"/>
                  </a:lnTo>
                  <a:lnTo>
                    <a:pt x="65701" y="392904"/>
                  </a:lnTo>
                  <a:lnTo>
                    <a:pt x="76379" y="391150"/>
                  </a:lnTo>
                  <a:lnTo>
                    <a:pt x="90170" y="389657"/>
                  </a:lnTo>
                  <a:lnTo>
                    <a:pt x="108316" y="388151"/>
                  </a:lnTo>
                  <a:lnTo>
                    <a:pt x="125298" y="386867"/>
                  </a:lnTo>
                  <a:lnTo>
                    <a:pt x="138685" y="383029"/>
                  </a:lnTo>
                  <a:lnTo>
                    <a:pt x="149906" y="380063"/>
                  </a:lnTo>
                  <a:lnTo>
                    <a:pt x="159649" y="378014"/>
                  </a:lnTo>
                  <a:lnTo>
                    <a:pt x="168603" y="376926"/>
                  </a:lnTo>
                  <a:lnTo>
                    <a:pt x="177457" y="376843"/>
                  </a:lnTo>
                  <a:lnTo>
                    <a:pt x="186899" y="377811"/>
                  </a:lnTo>
                  <a:lnTo>
                    <a:pt x="197617" y="379875"/>
                  </a:lnTo>
                  <a:lnTo>
                    <a:pt x="210302" y="383078"/>
                  </a:lnTo>
                  <a:lnTo>
                    <a:pt x="225641" y="387465"/>
                  </a:lnTo>
                  <a:lnTo>
                    <a:pt x="244322" y="393082"/>
                  </a:lnTo>
                  <a:lnTo>
                    <a:pt x="250621" y="394995"/>
                  </a:lnTo>
                  <a:lnTo>
                    <a:pt x="275465" y="405278"/>
                  </a:lnTo>
                  <a:lnTo>
                    <a:pt x="294223" y="413294"/>
                  </a:lnTo>
                  <a:lnTo>
                    <a:pt x="307902" y="419701"/>
                  </a:lnTo>
                  <a:lnTo>
                    <a:pt x="317511" y="425157"/>
                  </a:lnTo>
                  <a:lnTo>
                    <a:pt x="324058" y="430320"/>
                  </a:lnTo>
                  <a:lnTo>
                    <a:pt x="328550" y="435847"/>
                  </a:lnTo>
                  <a:lnTo>
                    <a:pt x="331995" y="442397"/>
                  </a:lnTo>
                  <a:lnTo>
                    <a:pt x="335241" y="450227"/>
                  </a:lnTo>
                  <a:lnTo>
                    <a:pt x="320598" y="450227"/>
                  </a:lnTo>
                  <a:lnTo>
                    <a:pt x="310854" y="445143"/>
                  </a:lnTo>
                  <a:lnTo>
                    <a:pt x="302647" y="441096"/>
                  </a:lnTo>
                  <a:lnTo>
                    <a:pt x="294979" y="437790"/>
                  </a:lnTo>
                  <a:lnTo>
                    <a:pt x="286851" y="434929"/>
                  </a:lnTo>
                  <a:lnTo>
                    <a:pt x="277266" y="432217"/>
                  </a:lnTo>
                  <a:lnTo>
                    <a:pt x="265223" y="429359"/>
                  </a:lnTo>
                  <a:lnTo>
                    <a:pt x="249726" y="426057"/>
                  </a:lnTo>
                  <a:lnTo>
                    <a:pt x="229774" y="422017"/>
                  </a:lnTo>
                  <a:lnTo>
                    <a:pt x="216446" y="419354"/>
                  </a:lnTo>
                  <a:lnTo>
                    <a:pt x="198746" y="414617"/>
                  </a:lnTo>
                  <a:lnTo>
                    <a:pt x="184470" y="411026"/>
                  </a:lnTo>
                  <a:lnTo>
                    <a:pt x="172743" y="408570"/>
                  </a:lnTo>
                  <a:lnTo>
                    <a:pt x="162692" y="407234"/>
                  </a:lnTo>
                  <a:lnTo>
                    <a:pt x="153444" y="407007"/>
                  </a:lnTo>
                  <a:lnTo>
                    <a:pt x="144123" y="407876"/>
                  </a:lnTo>
                  <a:lnTo>
                    <a:pt x="133857" y="409828"/>
                  </a:lnTo>
                  <a:lnTo>
                    <a:pt x="121771" y="412850"/>
                  </a:lnTo>
                  <a:lnTo>
                    <a:pt x="106992" y="416931"/>
                  </a:lnTo>
                  <a:lnTo>
                    <a:pt x="73600" y="426996"/>
                  </a:lnTo>
                  <a:lnTo>
                    <a:pt x="50731" y="433983"/>
                  </a:lnTo>
                  <a:lnTo>
                    <a:pt x="34381" y="439091"/>
                  </a:lnTo>
                  <a:lnTo>
                    <a:pt x="23383" y="442721"/>
                  </a:lnTo>
                  <a:lnTo>
                    <a:pt x="16571" y="445275"/>
                  </a:lnTo>
                  <a:lnTo>
                    <a:pt x="10840" y="448759"/>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a:p>
          </p:txBody>
        </p:sp>
        <p:sp>
          <p:nvSpPr>
            <p:cNvPr id="21" name="object 21"/>
            <p:cNvSpPr/>
            <p:nvPr/>
          </p:nvSpPr>
          <p:spPr>
            <a:xfrm>
              <a:off x="578848" y="905738"/>
              <a:ext cx="19519" cy="4224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a:p>
          </p:txBody>
        </p:sp>
        <p:sp>
          <p:nvSpPr>
            <p:cNvPr id="22" name="object 22"/>
            <p:cNvSpPr/>
            <p:nvPr/>
          </p:nvSpPr>
          <p:spPr>
            <a:xfrm>
              <a:off x="1794" y="-8"/>
              <a:ext cx="1376514" cy="1332001"/>
            </a:xfrm>
            <a:custGeom>
              <a:avLst/>
              <a:gdLst/>
              <a:ahLst/>
              <a:cxnLst/>
              <a:rect l="l" t="t" r="r" b="b"/>
              <a:pathLst>
                <a:path w="1376514" h="1332001">
                  <a:moveTo>
                    <a:pt x="260515" y="216001"/>
                  </a:moveTo>
                  <a:lnTo>
                    <a:pt x="1376514" y="216001"/>
                  </a:lnTo>
                  <a:lnTo>
                    <a:pt x="1376514" y="8"/>
                  </a:lnTo>
                  <a:lnTo>
                    <a:pt x="0" y="8"/>
                  </a:lnTo>
                  <a:lnTo>
                    <a:pt x="38" y="1332001"/>
                  </a:lnTo>
                  <a:lnTo>
                    <a:pt x="260515" y="1332001"/>
                  </a:lnTo>
                  <a:lnTo>
                    <a:pt x="260515" y="216001"/>
                  </a:lnTo>
                  <a:close/>
                </a:path>
              </a:pathLst>
            </a:custGeom>
            <a:solidFill>
              <a:srgbClr val="43C7F4"/>
            </a:solidFill>
          </p:spPr>
          <p:txBody>
            <a:bodyPr wrap="square" lIns="0" tIns="0" rIns="0" bIns="0" rtlCol="0">
              <a:noAutofit/>
            </a:bodyPr>
            <a:lstStyle/>
            <a:p>
              <a:endParaRPr/>
            </a:p>
          </p:txBody>
        </p:sp>
        <p:sp>
          <p:nvSpPr>
            <p:cNvPr id="23" name="object 23"/>
            <p:cNvSpPr/>
            <p:nvPr/>
          </p:nvSpPr>
          <p:spPr>
            <a:xfrm>
              <a:off x="0" y="-12"/>
              <a:ext cx="0" cy="216001"/>
            </a:xfrm>
            <a:custGeom>
              <a:avLst/>
              <a:gdLst/>
              <a:ahLst/>
              <a:cxnLst/>
              <a:rect l="l" t="t" r="r" b="b"/>
              <a:pathLst>
                <a:path h="216001">
                  <a:moveTo>
                    <a:pt x="0" y="12"/>
                  </a:moveTo>
                  <a:lnTo>
                    <a:pt x="0" y="216001"/>
                  </a:lnTo>
                  <a:lnTo>
                    <a:pt x="0" y="12"/>
                  </a:lnTo>
                  <a:close/>
                </a:path>
              </a:pathLst>
            </a:custGeom>
            <a:solidFill>
              <a:srgbClr val="AAE0F9"/>
            </a:solidFill>
          </p:spPr>
          <p:txBody>
            <a:bodyPr wrap="square" lIns="0" tIns="0" rIns="0" bIns="0" rtlCol="0">
              <a:noAutofit/>
            </a:bodyPr>
            <a:lstStyle/>
            <a:p>
              <a:endParaRPr/>
            </a:p>
          </p:txBody>
        </p:sp>
        <p:sp>
          <p:nvSpPr>
            <p:cNvPr id="13" name="object 13"/>
            <p:cNvSpPr txBox="1"/>
            <p:nvPr/>
          </p:nvSpPr>
          <p:spPr>
            <a:xfrm>
              <a:off x="536286" y="1262790"/>
              <a:ext cx="4516658" cy="1562506"/>
            </a:xfrm>
            <a:prstGeom prst="rect">
              <a:avLst/>
            </a:prstGeom>
          </p:spPr>
          <p:txBody>
            <a:bodyPr wrap="square" lIns="0" tIns="6604" rIns="0" bIns="0" rtlCol="0">
              <a:noAutofit/>
            </a:bodyPr>
            <a:lstStyle/>
            <a:p>
              <a:pPr marR="1074" indent="120650" algn="just">
                <a:lnSpc>
                  <a:spcPts val="1200"/>
                </a:lnSpc>
              </a:pPr>
              <a:r>
                <a:rPr lang="es-ES" sz="900" dirty="0">
                  <a:latin typeface="Malgun Gothic"/>
                  <a:cs typeface="Malgun Gothic"/>
                </a:rPr>
                <a:t>Dios recibió el sacrificio de Abel, pero el de Caín no. Sin embargo, no hay diferencia de que ambos son pecadores. Entonces, ¿dónde está la diferencia? La diferencia estaba en la ofrenda. No había sangre en la ofrenda de Caín. Él pensaba: “Ciertamente Dios lo recibirá porque he ofrecido sacrificio a Dios con los frutos que he ganado trabajando tan duro y sudando.” Entonces, ¿por qué le surgió este pensamiento equivocado y ofreció el sacrificio incorrecto? Solo podemos decir que Caín era ignorante acerca de sí mismo y de Dios. El hombre quiere dar a Dios, pero el hombre pecador no puede dar nada al Dios santo. Los seres humanos son existencias que deben recibir la gracia de Dios. Los humanos, no importa cuánto lo intenten, no pueden quitar sus pecados ellos mismos y evitar la muerte y el juicio.</a:t>
              </a:r>
            </a:p>
          </p:txBody>
        </p:sp>
        <p:sp>
          <p:nvSpPr>
            <p:cNvPr id="12" name="object 12"/>
            <p:cNvSpPr txBox="1"/>
            <p:nvPr/>
          </p:nvSpPr>
          <p:spPr>
            <a:xfrm>
              <a:off x="536286" y="3041183"/>
              <a:ext cx="4516658" cy="673275"/>
            </a:xfrm>
            <a:prstGeom prst="rect">
              <a:avLst/>
            </a:prstGeom>
          </p:spPr>
          <p:txBody>
            <a:bodyPr wrap="square" lIns="0" tIns="6604" rIns="0" bIns="0" rtlCol="0">
              <a:noAutofit/>
            </a:bodyPr>
            <a:lstStyle/>
            <a:p>
              <a:pPr marR="1085" indent="120650" algn="just">
                <a:lnSpc>
                  <a:spcPts val="1200"/>
                </a:lnSpc>
              </a:pPr>
              <a:r>
                <a:rPr lang="es-ES" sz="900" dirty="0">
                  <a:latin typeface="Malgun Gothic"/>
                  <a:cs typeface="Malgun Gothic"/>
                </a:rPr>
                <a:t>Abel sabía esto bien, así que mató la oveja y ofreció el sacrificio con la sangre conforme a la manera de Dios. La única forma de quitar el pecado es el rescate y la sangre. Abel escogió la gracia de Dios y la cruz. Dios recibió el sacrificio de Abel, quien ofreció el sacrificio correcto, y lo llamó ‘justo’.</a:t>
              </a:r>
            </a:p>
          </p:txBody>
        </p:sp>
        <p:sp>
          <p:nvSpPr>
            <p:cNvPr id="11" name="object 11"/>
            <p:cNvSpPr txBox="1"/>
            <p:nvPr/>
          </p:nvSpPr>
          <p:spPr>
            <a:xfrm>
              <a:off x="536286" y="3872333"/>
              <a:ext cx="4515595" cy="731242"/>
            </a:xfrm>
            <a:prstGeom prst="rect">
              <a:avLst/>
            </a:prstGeom>
          </p:spPr>
          <p:txBody>
            <a:bodyPr wrap="square" lIns="0" tIns="6604" rIns="0" bIns="0" rtlCol="0">
              <a:noAutofit/>
            </a:bodyPr>
            <a:lstStyle/>
            <a:p>
              <a:pPr indent="120650" algn="just">
                <a:lnSpc>
                  <a:spcPts val="1200"/>
                </a:lnSpc>
              </a:pPr>
              <a:r>
                <a:rPr lang="es-ES" sz="900" dirty="0">
                  <a:latin typeface="Malgun Gothic"/>
                  <a:cs typeface="Malgun Gothic"/>
                </a:rPr>
                <a:t>La razón por la que Abel y Caín ofrecieron diferentes sacrificios fue la diferencia en la fe. Y se puede decir que la fe vino de oír a Adán. Caín habría escuchado lo mismo, pero Dios lo abandonó al confiar en sus obras en lugar de la fe. Lo que es aún más aterrador es que estas cosas continúan sucediendo a nuestro alrededor hoy en día también.</a:t>
              </a:r>
            </a:p>
          </p:txBody>
        </p:sp>
        <p:sp>
          <p:nvSpPr>
            <p:cNvPr id="10" name="object 10"/>
            <p:cNvSpPr txBox="1"/>
            <p:nvPr/>
          </p:nvSpPr>
          <p:spPr>
            <a:xfrm>
              <a:off x="570500" y="5024970"/>
              <a:ext cx="1480550" cy="177800"/>
            </a:xfrm>
            <a:prstGeom prst="rect">
              <a:avLst/>
            </a:prstGeom>
          </p:spPr>
          <p:txBody>
            <a:bodyPr wrap="square" lIns="0" tIns="8636" rIns="0" bIns="0" rtlCol="0">
              <a:noAutofit/>
            </a:bodyPr>
            <a:lstStyle/>
            <a:p>
              <a:pPr marL="12700">
                <a:lnSpc>
                  <a:spcPts val="1360"/>
                </a:lnSpc>
              </a:pPr>
              <a:r>
                <a:rPr lang="es-ES" sz="1200" dirty="0">
                  <a:solidFill>
                    <a:srgbClr val="00ADEF"/>
                  </a:solidFill>
                  <a:latin typeface="Times New Roman"/>
                  <a:cs typeface="Times New Roman"/>
                </a:rPr>
                <a:t>Resumen de la lección</a:t>
              </a:r>
              <a:endParaRPr lang="es-ES" sz="1200" dirty="0">
                <a:latin typeface="Times New Roman"/>
                <a:cs typeface="Times New Roman"/>
              </a:endParaRPr>
            </a:p>
          </p:txBody>
        </p:sp>
        <p:sp>
          <p:nvSpPr>
            <p:cNvPr id="9" name="object 9"/>
            <p:cNvSpPr txBox="1"/>
            <p:nvPr/>
          </p:nvSpPr>
          <p:spPr>
            <a:xfrm>
              <a:off x="5107199" y="7603145"/>
              <a:ext cx="171450" cy="152400"/>
            </a:xfrm>
            <a:prstGeom prst="rect">
              <a:avLst/>
            </a:prstGeom>
          </p:spPr>
          <p:txBody>
            <a:bodyPr wrap="square" lIns="0" tIns="6762" rIns="0" bIns="0" rtlCol="0">
              <a:noAutofit/>
            </a:bodyPr>
            <a:lstStyle/>
            <a:p>
              <a:pPr marL="12700">
                <a:lnSpc>
                  <a:spcPts val="1065"/>
                </a:lnSpc>
              </a:pPr>
              <a:r>
                <a:rPr sz="1000" dirty="0">
                  <a:latin typeface="Times New Roman"/>
                  <a:cs typeface="Times New Roman"/>
                </a:rPr>
                <a:t>55</a:t>
              </a:r>
              <a:endParaRPr sz="1000">
                <a:latin typeface="Times New Roman"/>
                <a:cs typeface="Times New Roman"/>
              </a:endParaRPr>
            </a:p>
          </p:txBody>
        </p:sp>
        <p:sp>
          <p:nvSpPr>
            <p:cNvPr id="8" name="object 8"/>
            <p:cNvSpPr txBox="1"/>
            <p:nvPr/>
          </p:nvSpPr>
          <p:spPr>
            <a:xfrm>
              <a:off x="540000" y="5337450"/>
              <a:ext cx="4463999" cy="152400"/>
            </a:xfrm>
            <a:prstGeom prst="rect">
              <a:avLst/>
            </a:prstGeom>
          </p:spPr>
          <p:txBody>
            <a:bodyPr wrap="square" lIns="0" tIns="0" rIns="0" bIns="0" rtlCol="0">
              <a:noAutofit/>
            </a:bodyPr>
            <a:lstStyle/>
            <a:p>
              <a:pPr marL="25400">
                <a:lnSpc>
                  <a:spcPts val="1000"/>
                </a:lnSpc>
              </a:pPr>
              <a:endParaRPr sz="1000"/>
            </a:p>
          </p:txBody>
        </p:sp>
        <p:sp>
          <p:nvSpPr>
            <p:cNvPr id="7" name="object 7"/>
            <p:cNvSpPr txBox="1"/>
            <p:nvPr/>
          </p:nvSpPr>
          <p:spPr>
            <a:xfrm>
              <a:off x="540000" y="5627751"/>
              <a:ext cx="4463999" cy="152400"/>
            </a:xfrm>
            <a:prstGeom prst="rect">
              <a:avLst/>
            </a:prstGeom>
          </p:spPr>
          <p:txBody>
            <a:bodyPr wrap="square" lIns="0" tIns="0" rIns="0" bIns="0" rtlCol="0">
              <a:noAutofit/>
            </a:bodyPr>
            <a:lstStyle/>
            <a:p>
              <a:pPr marL="25400">
                <a:lnSpc>
                  <a:spcPts val="1000"/>
                </a:lnSpc>
              </a:pPr>
              <a:endParaRPr sz="1000"/>
            </a:p>
          </p:txBody>
        </p:sp>
        <p:sp>
          <p:nvSpPr>
            <p:cNvPr id="6" name="object 6"/>
            <p:cNvSpPr txBox="1"/>
            <p:nvPr/>
          </p:nvSpPr>
          <p:spPr>
            <a:xfrm>
              <a:off x="540000" y="5918050"/>
              <a:ext cx="4463999" cy="152400"/>
            </a:xfrm>
            <a:prstGeom prst="rect">
              <a:avLst/>
            </a:prstGeom>
          </p:spPr>
          <p:txBody>
            <a:bodyPr wrap="square" lIns="0" tIns="0" rIns="0" bIns="0" rtlCol="0">
              <a:noAutofit/>
            </a:bodyPr>
            <a:lstStyle/>
            <a:p>
              <a:pPr marL="25400">
                <a:lnSpc>
                  <a:spcPts val="1000"/>
                </a:lnSpc>
              </a:pPr>
              <a:endParaRPr sz="1000"/>
            </a:p>
          </p:txBody>
        </p:sp>
        <p:sp>
          <p:nvSpPr>
            <p:cNvPr id="5" name="object 5"/>
            <p:cNvSpPr txBox="1"/>
            <p:nvPr/>
          </p:nvSpPr>
          <p:spPr>
            <a:xfrm>
              <a:off x="540000" y="6200658"/>
              <a:ext cx="4463999" cy="152400"/>
            </a:xfrm>
            <a:prstGeom prst="rect">
              <a:avLst/>
            </a:prstGeom>
          </p:spPr>
          <p:txBody>
            <a:bodyPr wrap="square" lIns="0" tIns="0" rIns="0" bIns="0" rtlCol="0">
              <a:noAutofit/>
            </a:bodyPr>
            <a:lstStyle/>
            <a:p>
              <a:pPr marL="25400">
                <a:lnSpc>
                  <a:spcPts val="1000"/>
                </a:lnSpc>
              </a:pPr>
              <a:endParaRPr sz="1000"/>
            </a:p>
          </p:txBody>
        </p:sp>
        <p:sp>
          <p:nvSpPr>
            <p:cNvPr id="4" name="object 4"/>
            <p:cNvSpPr txBox="1"/>
            <p:nvPr/>
          </p:nvSpPr>
          <p:spPr>
            <a:xfrm>
              <a:off x="540000" y="6490958"/>
              <a:ext cx="4463999" cy="152400"/>
            </a:xfrm>
            <a:prstGeom prst="rect">
              <a:avLst/>
            </a:prstGeom>
          </p:spPr>
          <p:txBody>
            <a:bodyPr wrap="square" lIns="0" tIns="0" rIns="0" bIns="0" rtlCol="0">
              <a:noAutofit/>
            </a:bodyPr>
            <a:lstStyle/>
            <a:p>
              <a:pPr marL="25400">
                <a:lnSpc>
                  <a:spcPts val="1000"/>
                </a:lnSpc>
              </a:pPr>
              <a:endParaRPr sz="1000"/>
            </a:p>
          </p:txBody>
        </p:sp>
        <p:sp>
          <p:nvSpPr>
            <p:cNvPr id="3" name="object 3"/>
            <p:cNvSpPr txBox="1"/>
            <p:nvPr/>
          </p:nvSpPr>
          <p:spPr>
            <a:xfrm>
              <a:off x="540000" y="6801233"/>
              <a:ext cx="4463999" cy="152400"/>
            </a:xfrm>
            <a:prstGeom prst="rect">
              <a:avLst/>
            </a:prstGeom>
          </p:spPr>
          <p:txBody>
            <a:bodyPr wrap="square" lIns="0" tIns="0" rIns="0" bIns="0" rtlCol="0">
              <a:noAutofit/>
            </a:bodyPr>
            <a:lstStyle/>
            <a:p>
              <a:pPr marL="25400">
                <a:lnSpc>
                  <a:spcPts val="1000"/>
                </a:lnSpc>
              </a:pPr>
              <a:endParaRPr sz="1000"/>
            </a:p>
          </p:txBody>
        </p:sp>
        <p:sp>
          <p:nvSpPr>
            <p:cNvPr id="2" name="object 2"/>
            <p:cNvSpPr txBox="1"/>
            <p:nvPr/>
          </p:nvSpPr>
          <p:spPr>
            <a:xfrm>
              <a:off x="540000" y="7091533"/>
              <a:ext cx="4463999" cy="152400"/>
            </a:xfrm>
            <a:prstGeom prst="rect">
              <a:avLst/>
            </a:prstGeom>
          </p:spPr>
          <p:txBody>
            <a:bodyPr wrap="square" lIns="0" tIns="0" rIns="0" bIns="0" rtlCol="0">
              <a:noAutofit/>
            </a:bodyPr>
            <a:lstStyle/>
            <a:p>
              <a:pPr marL="25400">
                <a:lnSpc>
                  <a:spcPts val="1000"/>
                </a:lnSpc>
              </a:pPr>
              <a:endParaRPr sz="1000"/>
            </a:p>
          </p:txBody>
        </p:sp>
        <p:sp>
          <p:nvSpPr>
            <p:cNvPr id="34" name="object 11">
              <a:extLst>
                <a:ext uri="{FF2B5EF4-FFF2-40B4-BE49-F238E27FC236}">
                  <a16:creationId xmlns:a16="http://schemas.microsoft.com/office/drawing/2014/main" id="{09721324-A5AF-4F1C-B93B-64DB4AF5DEED}"/>
                </a:ext>
              </a:extLst>
            </p:cNvPr>
            <p:cNvSpPr txBox="1"/>
            <p:nvPr/>
          </p:nvSpPr>
          <p:spPr>
            <a:xfrm>
              <a:off x="603250" y="495300"/>
              <a:ext cx="2209800" cy="279400"/>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r>
                <a:rPr sz="1000" dirty="0">
                  <a:solidFill>
                    <a:srgbClr val="00ADEF"/>
                  </a:solidFill>
                  <a:latin typeface="Times New Roman"/>
                  <a:cs typeface="Times New Roman"/>
                </a:rPr>
                <a:t> </a:t>
              </a:r>
              <a:r>
                <a:rPr lang="es-ES" sz="1000" dirty="0">
                  <a:solidFill>
                    <a:srgbClr val="00ADEF"/>
                  </a:solidFill>
                  <a:latin typeface="Times New Roman"/>
                  <a:cs typeface="Times New Roman"/>
                </a:rPr>
                <a:t>    Entender</a:t>
              </a:r>
              <a:endParaRPr sz="1000" dirty="0">
                <a:latin typeface="Times New Roman"/>
                <a:cs typeface="Times New Roman"/>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3" name="그룹 52">
            <a:extLst>
              <a:ext uri="{FF2B5EF4-FFF2-40B4-BE49-F238E27FC236}">
                <a16:creationId xmlns:a16="http://schemas.microsoft.com/office/drawing/2014/main" id="{F40B3D7E-A8D0-4FF8-9752-9CAAB9EF67A7}"/>
              </a:ext>
            </a:extLst>
          </p:cNvPr>
          <p:cNvGrpSpPr/>
          <p:nvPr/>
        </p:nvGrpSpPr>
        <p:grpSpPr>
          <a:xfrm>
            <a:off x="179400" y="467055"/>
            <a:ext cx="4854250" cy="7288440"/>
            <a:chOff x="179400" y="467055"/>
            <a:chExt cx="4854250" cy="7288440"/>
          </a:xfrm>
        </p:grpSpPr>
        <p:sp>
          <p:nvSpPr>
            <p:cNvPr id="45" name="object 45"/>
            <p:cNvSpPr/>
            <p:nvPr/>
          </p:nvSpPr>
          <p:spPr>
            <a:xfrm>
              <a:off x="465349" y="467055"/>
              <a:ext cx="729081" cy="506981"/>
            </a:xfrm>
            <a:custGeom>
              <a:avLst/>
              <a:gdLst/>
              <a:ahLst/>
              <a:cxnLst/>
              <a:rect l="l" t="t" r="r" b="b"/>
              <a:pathLst>
                <a:path w="729081" h="506981">
                  <a:moveTo>
                    <a:pt x="0" y="56946"/>
                  </a:moveTo>
                  <a:lnTo>
                    <a:pt x="9781" y="41526"/>
                  </a:lnTo>
                  <a:lnTo>
                    <a:pt x="17367" y="33028"/>
                  </a:lnTo>
                  <a:lnTo>
                    <a:pt x="25842" y="29754"/>
                  </a:lnTo>
                  <a:lnTo>
                    <a:pt x="38287" y="30006"/>
                  </a:lnTo>
                  <a:lnTo>
                    <a:pt x="47193" y="30949"/>
                  </a:lnTo>
                  <a:lnTo>
                    <a:pt x="66725" y="30695"/>
                  </a:lnTo>
                  <a:lnTo>
                    <a:pt x="84323" y="23540"/>
                  </a:lnTo>
                  <a:lnTo>
                    <a:pt x="96771" y="18794"/>
                  </a:lnTo>
                  <a:lnTo>
                    <a:pt x="106417" y="15795"/>
                  </a:lnTo>
                  <a:lnTo>
                    <a:pt x="115606" y="13884"/>
                  </a:lnTo>
                  <a:lnTo>
                    <a:pt x="126685" y="12400"/>
                  </a:lnTo>
                  <a:lnTo>
                    <a:pt x="135077" y="11455"/>
                  </a:lnTo>
                  <a:lnTo>
                    <a:pt x="154242" y="7498"/>
                  </a:lnTo>
                  <a:lnTo>
                    <a:pt x="170250" y="4346"/>
                  </a:lnTo>
                  <a:lnTo>
                    <a:pt x="183687" y="2027"/>
                  </a:lnTo>
                  <a:lnTo>
                    <a:pt x="195137" y="569"/>
                  </a:lnTo>
                  <a:lnTo>
                    <a:pt x="205186" y="0"/>
                  </a:lnTo>
                  <a:lnTo>
                    <a:pt x="214419" y="347"/>
                  </a:lnTo>
                  <a:lnTo>
                    <a:pt x="223419" y="1638"/>
                  </a:lnTo>
                  <a:lnTo>
                    <a:pt x="232773" y="3902"/>
                  </a:lnTo>
                  <a:lnTo>
                    <a:pt x="243066" y="7165"/>
                  </a:lnTo>
                  <a:lnTo>
                    <a:pt x="254881" y="11456"/>
                  </a:lnTo>
                  <a:lnTo>
                    <a:pt x="268805" y="16803"/>
                  </a:lnTo>
                  <a:lnTo>
                    <a:pt x="271780" y="17957"/>
                  </a:lnTo>
                  <a:lnTo>
                    <a:pt x="288584" y="22165"/>
                  </a:lnTo>
                  <a:lnTo>
                    <a:pt x="301799" y="25806"/>
                  </a:lnTo>
                  <a:lnTo>
                    <a:pt x="312369" y="29433"/>
                  </a:lnTo>
                  <a:lnTo>
                    <a:pt x="321237" y="33601"/>
                  </a:lnTo>
                  <a:lnTo>
                    <a:pt x="329348" y="38863"/>
                  </a:lnTo>
                  <a:lnTo>
                    <a:pt x="337646" y="45773"/>
                  </a:lnTo>
                  <a:lnTo>
                    <a:pt x="347076" y="54885"/>
                  </a:lnTo>
                  <a:lnTo>
                    <a:pt x="358581" y="66752"/>
                  </a:lnTo>
                  <a:lnTo>
                    <a:pt x="363181" y="71564"/>
                  </a:lnTo>
                  <a:lnTo>
                    <a:pt x="373817" y="61034"/>
                  </a:lnTo>
                  <a:lnTo>
                    <a:pt x="382901" y="52356"/>
                  </a:lnTo>
                  <a:lnTo>
                    <a:pt x="391019" y="45256"/>
                  </a:lnTo>
                  <a:lnTo>
                    <a:pt x="398753" y="39460"/>
                  </a:lnTo>
                  <a:lnTo>
                    <a:pt x="406689" y="34697"/>
                  </a:lnTo>
                  <a:lnTo>
                    <a:pt x="415411" y="30692"/>
                  </a:lnTo>
                  <a:lnTo>
                    <a:pt x="425503" y="27173"/>
                  </a:lnTo>
                  <a:lnTo>
                    <a:pt x="437549" y="23866"/>
                  </a:lnTo>
                  <a:lnTo>
                    <a:pt x="452134" y="20498"/>
                  </a:lnTo>
                  <a:lnTo>
                    <a:pt x="469842" y="16795"/>
                  </a:lnTo>
                  <a:lnTo>
                    <a:pt x="488226" y="13093"/>
                  </a:lnTo>
                  <a:lnTo>
                    <a:pt x="514041" y="9155"/>
                  </a:lnTo>
                  <a:lnTo>
                    <a:pt x="534206" y="6261"/>
                  </a:lnTo>
                  <a:lnTo>
                    <a:pt x="549678" y="4440"/>
                  </a:lnTo>
                  <a:lnTo>
                    <a:pt x="561412" y="3721"/>
                  </a:lnTo>
                  <a:lnTo>
                    <a:pt x="570367" y="4134"/>
                  </a:lnTo>
                  <a:lnTo>
                    <a:pt x="577498" y="5705"/>
                  </a:lnTo>
                  <a:lnTo>
                    <a:pt x="583762" y="8466"/>
                  </a:lnTo>
                  <a:lnTo>
                    <a:pt x="590117" y="12443"/>
                  </a:lnTo>
                  <a:lnTo>
                    <a:pt x="595642" y="16331"/>
                  </a:lnTo>
                  <a:lnTo>
                    <a:pt x="614976" y="21713"/>
                  </a:lnTo>
                  <a:lnTo>
                    <a:pt x="628814" y="25937"/>
                  </a:lnTo>
                  <a:lnTo>
                    <a:pt x="638920" y="29842"/>
                  </a:lnTo>
                  <a:lnTo>
                    <a:pt x="647056" y="34269"/>
                  </a:lnTo>
                  <a:lnTo>
                    <a:pt x="654988" y="40059"/>
                  </a:lnTo>
                  <a:lnTo>
                    <a:pt x="664479" y="48052"/>
                  </a:lnTo>
                  <a:lnTo>
                    <a:pt x="667245" y="50444"/>
                  </a:lnTo>
                  <a:lnTo>
                    <a:pt x="706297" y="52069"/>
                  </a:lnTo>
                  <a:lnTo>
                    <a:pt x="714991" y="46428"/>
                  </a:lnTo>
                  <a:lnTo>
                    <a:pt x="718912" y="49543"/>
                  </a:lnTo>
                  <a:lnTo>
                    <a:pt x="720552" y="64735"/>
                  </a:lnTo>
                  <a:lnTo>
                    <a:pt x="720940" y="71564"/>
                  </a:lnTo>
                  <a:lnTo>
                    <a:pt x="729081" y="254926"/>
                  </a:lnTo>
                  <a:lnTo>
                    <a:pt x="729081" y="411060"/>
                  </a:lnTo>
                  <a:lnTo>
                    <a:pt x="729081" y="492289"/>
                  </a:lnTo>
                  <a:lnTo>
                    <a:pt x="718786" y="496703"/>
                  </a:lnTo>
                  <a:lnTo>
                    <a:pt x="709329" y="496418"/>
                  </a:lnTo>
                  <a:lnTo>
                    <a:pt x="694905" y="492289"/>
                  </a:lnTo>
                  <a:lnTo>
                    <a:pt x="676604" y="486079"/>
                  </a:lnTo>
                  <a:lnTo>
                    <a:pt x="661400" y="481017"/>
                  </a:lnTo>
                  <a:lnTo>
                    <a:pt x="648639" y="476977"/>
                  </a:lnTo>
                  <a:lnTo>
                    <a:pt x="637669" y="473830"/>
                  </a:lnTo>
                  <a:lnTo>
                    <a:pt x="627838" y="471450"/>
                  </a:lnTo>
                  <a:lnTo>
                    <a:pt x="618492" y="469710"/>
                  </a:lnTo>
                  <a:lnTo>
                    <a:pt x="608979" y="468482"/>
                  </a:lnTo>
                  <a:lnTo>
                    <a:pt x="598646" y="467640"/>
                  </a:lnTo>
                  <a:lnTo>
                    <a:pt x="586841" y="467055"/>
                  </a:lnTo>
                  <a:lnTo>
                    <a:pt x="572911" y="466602"/>
                  </a:lnTo>
                  <a:lnTo>
                    <a:pt x="561467" y="466292"/>
                  </a:lnTo>
                  <a:lnTo>
                    <a:pt x="539003" y="464629"/>
                  </a:lnTo>
                  <a:lnTo>
                    <a:pt x="520164" y="463384"/>
                  </a:lnTo>
                  <a:lnTo>
                    <a:pt x="504426" y="462662"/>
                  </a:lnTo>
                  <a:lnTo>
                    <a:pt x="491262" y="462570"/>
                  </a:lnTo>
                  <a:lnTo>
                    <a:pt x="480147" y="463213"/>
                  </a:lnTo>
                  <a:lnTo>
                    <a:pt x="470555" y="464699"/>
                  </a:lnTo>
                  <a:lnTo>
                    <a:pt x="461961" y="467132"/>
                  </a:lnTo>
                  <a:lnTo>
                    <a:pt x="453840" y="470618"/>
                  </a:lnTo>
                  <a:lnTo>
                    <a:pt x="445666" y="475264"/>
                  </a:lnTo>
                  <a:lnTo>
                    <a:pt x="436913" y="481176"/>
                  </a:lnTo>
                  <a:lnTo>
                    <a:pt x="427057" y="488459"/>
                  </a:lnTo>
                  <a:lnTo>
                    <a:pt x="418249" y="495172"/>
                  </a:lnTo>
                  <a:lnTo>
                    <a:pt x="410608" y="500709"/>
                  </a:lnTo>
                  <a:lnTo>
                    <a:pt x="403142" y="503731"/>
                  </a:lnTo>
                  <a:lnTo>
                    <a:pt x="391806" y="505001"/>
                  </a:lnTo>
                  <a:lnTo>
                    <a:pt x="372556" y="505278"/>
                  </a:lnTo>
                  <a:lnTo>
                    <a:pt x="364540" y="505281"/>
                  </a:lnTo>
                  <a:lnTo>
                    <a:pt x="352821" y="506981"/>
                  </a:lnTo>
                  <a:lnTo>
                    <a:pt x="343846" y="506715"/>
                  </a:lnTo>
                  <a:lnTo>
                    <a:pt x="333083" y="503730"/>
                  </a:lnTo>
                  <a:lnTo>
                    <a:pt x="315997" y="497273"/>
                  </a:lnTo>
                  <a:lnTo>
                    <a:pt x="302122" y="490410"/>
                  </a:lnTo>
                  <a:lnTo>
                    <a:pt x="290689" y="484931"/>
                  </a:lnTo>
                  <a:lnTo>
                    <a:pt x="280744" y="480584"/>
                  </a:lnTo>
                  <a:lnTo>
                    <a:pt x="271608" y="477225"/>
                  </a:lnTo>
                  <a:lnTo>
                    <a:pt x="262603" y="474710"/>
                  </a:lnTo>
                  <a:lnTo>
                    <a:pt x="253049" y="472895"/>
                  </a:lnTo>
                  <a:lnTo>
                    <a:pt x="242268" y="471637"/>
                  </a:lnTo>
                  <a:lnTo>
                    <a:pt x="229582" y="470791"/>
                  </a:lnTo>
                  <a:lnTo>
                    <a:pt x="214312" y="470213"/>
                  </a:lnTo>
                  <a:lnTo>
                    <a:pt x="195779" y="469759"/>
                  </a:lnTo>
                  <a:lnTo>
                    <a:pt x="185521" y="469544"/>
                  </a:lnTo>
                  <a:lnTo>
                    <a:pt x="169494" y="466839"/>
                  </a:lnTo>
                  <a:lnTo>
                    <a:pt x="156907" y="465039"/>
                  </a:lnTo>
                  <a:lnTo>
                    <a:pt x="146547" y="464244"/>
                  </a:lnTo>
                  <a:lnTo>
                    <a:pt x="137199" y="464557"/>
                  </a:lnTo>
                  <a:lnTo>
                    <a:pt x="127649" y="466083"/>
                  </a:lnTo>
                  <a:lnTo>
                    <a:pt x="116683" y="468923"/>
                  </a:lnTo>
                  <a:lnTo>
                    <a:pt x="103086" y="473180"/>
                  </a:lnTo>
                  <a:lnTo>
                    <a:pt x="89509" y="477672"/>
                  </a:lnTo>
                  <a:lnTo>
                    <a:pt x="72031" y="487136"/>
                  </a:lnTo>
                  <a:lnTo>
                    <a:pt x="59982" y="493431"/>
                  </a:lnTo>
                  <a:lnTo>
                    <a:pt x="50933" y="497657"/>
                  </a:lnTo>
                  <a:lnTo>
                    <a:pt x="42457" y="500915"/>
                  </a:lnTo>
                  <a:lnTo>
                    <a:pt x="32125" y="504307"/>
                  </a:lnTo>
                  <a:lnTo>
                    <a:pt x="27673" y="505713"/>
                  </a:lnTo>
                  <a:lnTo>
                    <a:pt x="10698" y="503581"/>
                  </a:lnTo>
                  <a:lnTo>
                    <a:pt x="3077" y="497438"/>
                  </a:lnTo>
                  <a:lnTo>
                    <a:pt x="533" y="482199"/>
                  </a:lnTo>
                  <a:lnTo>
                    <a:pt x="0" y="472795"/>
                  </a:lnTo>
                  <a:lnTo>
                    <a:pt x="0" y="255777"/>
                  </a:lnTo>
                  <a:lnTo>
                    <a:pt x="0" y="56946"/>
                  </a:lnTo>
                  <a:close/>
                </a:path>
              </a:pathLst>
            </a:custGeom>
            <a:ln w="12700">
              <a:solidFill>
                <a:srgbClr val="939597"/>
              </a:solidFill>
            </a:ln>
          </p:spPr>
          <p:txBody>
            <a:bodyPr wrap="square" lIns="0" tIns="0" rIns="0" bIns="0" rtlCol="0">
              <a:noAutofit/>
            </a:bodyPr>
            <a:lstStyle/>
            <a:p>
              <a:endParaRPr/>
            </a:p>
          </p:txBody>
        </p:sp>
        <p:sp>
          <p:nvSpPr>
            <p:cNvPr id="46" name="object 46"/>
            <p:cNvSpPr/>
            <p:nvPr/>
          </p:nvSpPr>
          <p:spPr>
            <a:xfrm>
              <a:off x="828531" y="538619"/>
              <a:ext cx="346367" cy="409359"/>
            </a:xfrm>
            <a:custGeom>
              <a:avLst/>
              <a:gdLst/>
              <a:ahLst/>
              <a:cxnLst/>
              <a:rect l="l" t="t" r="r" b="b"/>
              <a:pathLst>
                <a:path w="346367" h="409359">
                  <a:moveTo>
                    <a:pt x="0" y="0"/>
                  </a:moveTo>
                  <a:lnTo>
                    <a:pt x="0" y="399605"/>
                  </a:lnTo>
                  <a:lnTo>
                    <a:pt x="11972" y="388048"/>
                  </a:lnTo>
                  <a:lnTo>
                    <a:pt x="22181" y="378547"/>
                  </a:lnTo>
                  <a:lnTo>
                    <a:pt x="31202" y="370894"/>
                  </a:lnTo>
                  <a:lnTo>
                    <a:pt x="47974" y="360287"/>
                  </a:lnTo>
                  <a:lnTo>
                    <a:pt x="66879" y="354547"/>
                  </a:lnTo>
                  <a:lnTo>
                    <a:pt x="78566" y="352977"/>
                  </a:lnTo>
                  <a:lnTo>
                    <a:pt x="92508" y="351993"/>
                  </a:lnTo>
                  <a:lnTo>
                    <a:pt x="109280" y="351387"/>
                  </a:lnTo>
                  <a:lnTo>
                    <a:pt x="129454" y="350947"/>
                  </a:lnTo>
                  <a:lnTo>
                    <a:pt x="133172" y="350875"/>
                  </a:lnTo>
                  <a:lnTo>
                    <a:pt x="243840" y="350875"/>
                  </a:lnTo>
                  <a:lnTo>
                    <a:pt x="266559" y="350959"/>
                  </a:lnTo>
                  <a:lnTo>
                    <a:pt x="282154" y="351547"/>
                  </a:lnTo>
                  <a:lnTo>
                    <a:pt x="292848" y="353144"/>
                  </a:lnTo>
                  <a:lnTo>
                    <a:pt x="308423" y="361378"/>
                  </a:lnTo>
                  <a:lnTo>
                    <a:pt x="346367" y="409359"/>
                  </a:lnTo>
                  <a:lnTo>
                    <a:pt x="339652" y="402815"/>
                  </a:lnTo>
                  <a:lnTo>
                    <a:pt x="333624" y="397924"/>
                  </a:lnTo>
                  <a:lnTo>
                    <a:pt x="326854" y="394229"/>
                  </a:lnTo>
                  <a:lnTo>
                    <a:pt x="317916" y="391273"/>
                  </a:lnTo>
                  <a:lnTo>
                    <a:pt x="305384" y="388598"/>
                  </a:lnTo>
                  <a:lnTo>
                    <a:pt x="287829" y="385748"/>
                  </a:lnTo>
                  <a:lnTo>
                    <a:pt x="263827" y="382266"/>
                  </a:lnTo>
                  <a:lnTo>
                    <a:pt x="260108" y="381736"/>
                  </a:lnTo>
                  <a:lnTo>
                    <a:pt x="245792" y="376846"/>
                  </a:lnTo>
                  <a:lnTo>
                    <a:pt x="234122" y="373096"/>
                  </a:lnTo>
                  <a:lnTo>
                    <a:pt x="224147" y="370389"/>
                  </a:lnTo>
                  <a:lnTo>
                    <a:pt x="214916" y="368629"/>
                  </a:lnTo>
                  <a:lnTo>
                    <a:pt x="205478" y="367715"/>
                  </a:lnTo>
                  <a:lnTo>
                    <a:pt x="194882" y="367552"/>
                  </a:lnTo>
                  <a:lnTo>
                    <a:pt x="182175" y="368042"/>
                  </a:lnTo>
                  <a:lnTo>
                    <a:pt x="166407" y="369086"/>
                  </a:lnTo>
                  <a:lnTo>
                    <a:pt x="149453" y="370370"/>
                  </a:lnTo>
                  <a:lnTo>
                    <a:pt x="126887" y="373774"/>
                  </a:lnTo>
                  <a:lnTo>
                    <a:pt x="109835" y="376520"/>
                  </a:lnTo>
                  <a:lnTo>
                    <a:pt x="97021" y="378964"/>
                  </a:lnTo>
                  <a:lnTo>
                    <a:pt x="87170" y="381464"/>
                  </a:lnTo>
                  <a:lnTo>
                    <a:pt x="79007" y="384377"/>
                  </a:lnTo>
                  <a:lnTo>
                    <a:pt x="71256" y="388061"/>
                  </a:lnTo>
                  <a:lnTo>
                    <a:pt x="62643" y="392873"/>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a:p>
          </p:txBody>
        </p:sp>
        <p:sp>
          <p:nvSpPr>
            <p:cNvPr id="47" name="object 47"/>
            <p:cNvSpPr/>
            <p:nvPr/>
          </p:nvSpPr>
          <p:spPr>
            <a:xfrm>
              <a:off x="1132594" y="507769"/>
              <a:ext cx="11391" cy="397968"/>
            </a:xfrm>
            <a:custGeom>
              <a:avLst/>
              <a:gdLst/>
              <a:ahLst/>
              <a:cxnLst/>
              <a:rect l="l" t="t" r="r" b="b"/>
              <a:pathLst>
                <a:path w="11391" h="397968">
                  <a:moveTo>
                    <a:pt x="0" y="9729"/>
                  </a:moveTo>
                  <a:lnTo>
                    <a:pt x="2106" y="4777"/>
                  </a:lnTo>
                  <a:lnTo>
                    <a:pt x="3814" y="1371"/>
                  </a:lnTo>
                  <a:lnTo>
                    <a:pt x="5163" y="0"/>
                  </a:lnTo>
                  <a:lnTo>
                    <a:pt x="6197" y="1149"/>
                  </a:lnTo>
                  <a:lnTo>
                    <a:pt x="7486" y="12961"/>
                  </a:lnTo>
                  <a:lnTo>
                    <a:pt x="8017" y="40708"/>
                  </a:lnTo>
                  <a:lnTo>
                    <a:pt x="8104" y="61775"/>
                  </a:lnTo>
                  <a:lnTo>
                    <a:pt x="8127" y="88288"/>
                  </a:lnTo>
                  <a:lnTo>
                    <a:pt x="8128" y="103950"/>
                  </a:lnTo>
                  <a:lnTo>
                    <a:pt x="8128" y="352489"/>
                  </a:lnTo>
                  <a:lnTo>
                    <a:pt x="11391" y="397968"/>
                  </a:lnTo>
                </a:path>
              </a:pathLst>
            </a:custGeom>
            <a:ln w="12699">
              <a:solidFill>
                <a:srgbClr val="939597"/>
              </a:solidFill>
            </a:ln>
          </p:spPr>
          <p:txBody>
            <a:bodyPr wrap="square" lIns="0" tIns="0" rIns="0" bIns="0" rtlCol="0">
              <a:noAutofit/>
            </a:bodyPr>
            <a:lstStyle/>
            <a:p>
              <a:endParaRPr/>
            </a:p>
          </p:txBody>
        </p:sp>
        <p:sp>
          <p:nvSpPr>
            <p:cNvPr id="48" name="object 48"/>
            <p:cNvSpPr/>
            <p:nvPr/>
          </p:nvSpPr>
          <p:spPr>
            <a:xfrm>
              <a:off x="1138284" y="517740"/>
              <a:ext cx="36614" cy="43023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a:p>
          </p:txBody>
        </p:sp>
        <p:sp>
          <p:nvSpPr>
            <p:cNvPr id="49" name="object 49"/>
            <p:cNvSpPr/>
            <p:nvPr/>
          </p:nvSpPr>
          <p:spPr>
            <a:xfrm>
              <a:off x="484882" y="497751"/>
              <a:ext cx="335241" cy="455091"/>
            </a:xfrm>
            <a:custGeom>
              <a:avLst/>
              <a:gdLst/>
              <a:ahLst/>
              <a:cxnLst/>
              <a:rect l="l" t="t" r="r" b="b"/>
              <a:pathLst>
                <a:path w="335241" h="455091">
                  <a:moveTo>
                    <a:pt x="47193" y="0"/>
                  </a:moveTo>
                  <a:lnTo>
                    <a:pt x="29286" y="18478"/>
                  </a:lnTo>
                  <a:lnTo>
                    <a:pt x="29286" y="407987"/>
                  </a:lnTo>
                  <a:lnTo>
                    <a:pt x="39929" y="402459"/>
                  </a:lnTo>
                  <a:lnTo>
                    <a:pt x="48719" y="398285"/>
                  </a:lnTo>
                  <a:lnTo>
                    <a:pt x="56895" y="395191"/>
                  </a:lnTo>
                  <a:lnTo>
                    <a:pt x="65701" y="392904"/>
                  </a:lnTo>
                  <a:lnTo>
                    <a:pt x="76379" y="391150"/>
                  </a:lnTo>
                  <a:lnTo>
                    <a:pt x="90170" y="389657"/>
                  </a:lnTo>
                  <a:lnTo>
                    <a:pt x="108316" y="388151"/>
                  </a:lnTo>
                  <a:lnTo>
                    <a:pt x="125298" y="386867"/>
                  </a:lnTo>
                  <a:lnTo>
                    <a:pt x="138685" y="383029"/>
                  </a:lnTo>
                  <a:lnTo>
                    <a:pt x="149906" y="380063"/>
                  </a:lnTo>
                  <a:lnTo>
                    <a:pt x="159649" y="378014"/>
                  </a:lnTo>
                  <a:lnTo>
                    <a:pt x="168603" y="376926"/>
                  </a:lnTo>
                  <a:lnTo>
                    <a:pt x="177457" y="376843"/>
                  </a:lnTo>
                  <a:lnTo>
                    <a:pt x="186899" y="377811"/>
                  </a:lnTo>
                  <a:lnTo>
                    <a:pt x="197617" y="379875"/>
                  </a:lnTo>
                  <a:lnTo>
                    <a:pt x="210302" y="383078"/>
                  </a:lnTo>
                  <a:lnTo>
                    <a:pt x="225641" y="387465"/>
                  </a:lnTo>
                  <a:lnTo>
                    <a:pt x="244322" y="393082"/>
                  </a:lnTo>
                  <a:lnTo>
                    <a:pt x="250621" y="394995"/>
                  </a:lnTo>
                  <a:lnTo>
                    <a:pt x="275465" y="405278"/>
                  </a:lnTo>
                  <a:lnTo>
                    <a:pt x="294223" y="413294"/>
                  </a:lnTo>
                  <a:lnTo>
                    <a:pt x="307902" y="419701"/>
                  </a:lnTo>
                  <a:lnTo>
                    <a:pt x="317511" y="425157"/>
                  </a:lnTo>
                  <a:lnTo>
                    <a:pt x="324058" y="430320"/>
                  </a:lnTo>
                  <a:lnTo>
                    <a:pt x="328550" y="435847"/>
                  </a:lnTo>
                  <a:lnTo>
                    <a:pt x="331995" y="442397"/>
                  </a:lnTo>
                  <a:lnTo>
                    <a:pt x="335241" y="450227"/>
                  </a:lnTo>
                  <a:lnTo>
                    <a:pt x="320598" y="450227"/>
                  </a:lnTo>
                  <a:lnTo>
                    <a:pt x="310854" y="445143"/>
                  </a:lnTo>
                  <a:lnTo>
                    <a:pt x="302647" y="441096"/>
                  </a:lnTo>
                  <a:lnTo>
                    <a:pt x="294979" y="437790"/>
                  </a:lnTo>
                  <a:lnTo>
                    <a:pt x="286851" y="434929"/>
                  </a:lnTo>
                  <a:lnTo>
                    <a:pt x="277266" y="432217"/>
                  </a:lnTo>
                  <a:lnTo>
                    <a:pt x="265223" y="429359"/>
                  </a:lnTo>
                  <a:lnTo>
                    <a:pt x="249726" y="426057"/>
                  </a:lnTo>
                  <a:lnTo>
                    <a:pt x="229774" y="422017"/>
                  </a:lnTo>
                  <a:lnTo>
                    <a:pt x="216446" y="419354"/>
                  </a:lnTo>
                  <a:lnTo>
                    <a:pt x="198746" y="414617"/>
                  </a:lnTo>
                  <a:lnTo>
                    <a:pt x="184470" y="411026"/>
                  </a:lnTo>
                  <a:lnTo>
                    <a:pt x="172743" y="408570"/>
                  </a:lnTo>
                  <a:lnTo>
                    <a:pt x="162692" y="407234"/>
                  </a:lnTo>
                  <a:lnTo>
                    <a:pt x="153444" y="407007"/>
                  </a:lnTo>
                  <a:lnTo>
                    <a:pt x="144123" y="407876"/>
                  </a:lnTo>
                  <a:lnTo>
                    <a:pt x="133857" y="409828"/>
                  </a:lnTo>
                  <a:lnTo>
                    <a:pt x="121771" y="412850"/>
                  </a:lnTo>
                  <a:lnTo>
                    <a:pt x="106992" y="416931"/>
                  </a:lnTo>
                  <a:lnTo>
                    <a:pt x="73600" y="426996"/>
                  </a:lnTo>
                  <a:lnTo>
                    <a:pt x="50731" y="433983"/>
                  </a:lnTo>
                  <a:lnTo>
                    <a:pt x="34381" y="439091"/>
                  </a:lnTo>
                  <a:lnTo>
                    <a:pt x="23383" y="442721"/>
                  </a:lnTo>
                  <a:lnTo>
                    <a:pt x="16571" y="445275"/>
                  </a:lnTo>
                  <a:lnTo>
                    <a:pt x="10840" y="448759"/>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a:p>
          </p:txBody>
        </p:sp>
        <p:sp>
          <p:nvSpPr>
            <p:cNvPr id="50" name="object 50"/>
            <p:cNvSpPr/>
            <p:nvPr/>
          </p:nvSpPr>
          <p:spPr>
            <a:xfrm>
              <a:off x="494648" y="905738"/>
              <a:ext cx="19519" cy="4224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a:p>
          </p:txBody>
        </p:sp>
        <p:sp>
          <p:nvSpPr>
            <p:cNvPr id="39" name="object 39"/>
            <p:cNvSpPr/>
            <p:nvPr/>
          </p:nvSpPr>
          <p:spPr>
            <a:xfrm>
              <a:off x="465349" y="4154203"/>
              <a:ext cx="729081" cy="506981"/>
            </a:xfrm>
            <a:custGeom>
              <a:avLst/>
              <a:gdLst/>
              <a:ahLst/>
              <a:cxnLst/>
              <a:rect l="l" t="t" r="r" b="b"/>
              <a:pathLst>
                <a:path w="729081" h="506981">
                  <a:moveTo>
                    <a:pt x="0" y="56946"/>
                  </a:moveTo>
                  <a:lnTo>
                    <a:pt x="9781" y="41526"/>
                  </a:lnTo>
                  <a:lnTo>
                    <a:pt x="17367" y="33028"/>
                  </a:lnTo>
                  <a:lnTo>
                    <a:pt x="25842" y="29754"/>
                  </a:lnTo>
                  <a:lnTo>
                    <a:pt x="38287" y="30006"/>
                  </a:lnTo>
                  <a:lnTo>
                    <a:pt x="47193" y="30949"/>
                  </a:lnTo>
                  <a:lnTo>
                    <a:pt x="66725" y="30695"/>
                  </a:lnTo>
                  <a:lnTo>
                    <a:pt x="84323" y="23540"/>
                  </a:lnTo>
                  <a:lnTo>
                    <a:pt x="96771" y="18794"/>
                  </a:lnTo>
                  <a:lnTo>
                    <a:pt x="106417" y="15795"/>
                  </a:lnTo>
                  <a:lnTo>
                    <a:pt x="115606" y="13884"/>
                  </a:lnTo>
                  <a:lnTo>
                    <a:pt x="126685" y="12400"/>
                  </a:lnTo>
                  <a:lnTo>
                    <a:pt x="135077" y="11455"/>
                  </a:lnTo>
                  <a:lnTo>
                    <a:pt x="154242" y="7498"/>
                  </a:lnTo>
                  <a:lnTo>
                    <a:pt x="170250" y="4346"/>
                  </a:lnTo>
                  <a:lnTo>
                    <a:pt x="183687" y="2027"/>
                  </a:lnTo>
                  <a:lnTo>
                    <a:pt x="195137" y="569"/>
                  </a:lnTo>
                  <a:lnTo>
                    <a:pt x="205186" y="0"/>
                  </a:lnTo>
                  <a:lnTo>
                    <a:pt x="214419" y="347"/>
                  </a:lnTo>
                  <a:lnTo>
                    <a:pt x="223419" y="1638"/>
                  </a:lnTo>
                  <a:lnTo>
                    <a:pt x="232773" y="3902"/>
                  </a:lnTo>
                  <a:lnTo>
                    <a:pt x="243066" y="7165"/>
                  </a:lnTo>
                  <a:lnTo>
                    <a:pt x="254881" y="11456"/>
                  </a:lnTo>
                  <a:lnTo>
                    <a:pt x="268805" y="16803"/>
                  </a:lnTo>
                  <a:lnTo>
                    <a:pt x="271780" y="17957"/>
                  </a:lnTo>
                  <a:lnTo>
                    <a:pt x="288584" y="22165"/>
                  </a:lnTo>
                  <a:lnTo>
                    <a:pt x="301799" y="25806"/>
                  </a:lnTo>
                  <a:lnTo>
                    <a:pt x="312369" y="29433"/>
                  </a:lnTo>
                  <a:lnTo>
                    <a:pt x="321237" y="33601"/>
                  </a:lnTo>
                  <a:lnTo>
                    <a:pt x="329348" y="38863"/>
                  </a:lnTo>
                  <a:lnTo>
                    <a:pt x="337646" y="45773"/>
                  </a:lnTo>
                  <a:lnTo>
                    <a:pt x="347076" y="54885"/>
                  </a:lnTo>
                  <a:lnTo>
                    <a:pt x="358581" y="66752"/>
                  </a:lnTo>
                  <a:lnTo>
                    <a:pt x="363181" y="71564"/>
                  </a:lnTo>
                  <a:lnTo>
                    <a:pt x="373817" y="61034"/>
                  </a:lnTo>
                  <a:lnTo>
                    <a:pt x="382901" y="52356"/>
                  </a:lnTo>
                  <a:lnTo>
                    <a:pt x="391019" y="45256"/>
                  </a:lnTo>
                  <a:lnTo>
                    <a:pt x="398753" y="39460"/>
                  </a:lnTo>
                  <a:lnTo>
                    <a:pt x="406689" y="34697"/>
                  </a:lnTo>
                  <a:lnTo>
                    <a:pt x="415411" y="30692"/>
                  </a:lnTo>
                  <a:lnTo>
                    <a:pt x="425503" y="27173"/>
                  </a:lnTo>
                  <a:lnTo>
                    <a:pt x="437549" y="23866"/>
                  </a:lnTo>
                  <a:lnTo>
                    <a:pt x="452134" y="20498"/>
                  </a:lnTo>
                  <a:lnTo>
                    <a:pt x="469842" y="16795"/>
                  </a:lnTo>
                  <a:lnTo>
                    <a:pt x="488226" y="13093"/>
                  </a:lnTo>
                  <a:lnTo>
                    <a:pt x="514041" y="9155"/>
                  </a:lnTo>
                  <a:lnTo>
                    <a:pt x="534206" y="6261"/>
                  </a:lnTo>
                  <a:lnTo>
                    <a:pt x="549678" y="4440"/>
                  </a:lnTo>
                  <a:lnTo>
                    <a:pt x="561412" y="3721"/>
                  </a:lnTo>
                  <a:lnTo>
                    <a:pt x="570367" y="4134"/>
                  </a:lnTo>
                  <a:lnTo>
                    <a:pt x="577498" y="5705"/>
                  </a:lnTo>
                  <a:lnTo>
                    <a:pt x="583762" y="8466"/>
                  </a:lnTo>
                  <a:lnTo>
                    <a:pt x="590117" y="12443"/>
                  </a:lnTo>
                  <a:lnTo>
                    <a:pt x="595642" y="16331"/>
                  </a:lnTo>
                  <a:lnTo>
                    <a:pt x="614976" y="21713"/>
                  </a:lnTo>
                  <a:lnTo>
                    <a:pt x="628814" y="25937"/>
                  </a:lnTo>
                  <a:lnTo>
                    <a:pt x="638920" y="29842"/>
                  </a:lnTo>
                  <a:lnTo>
                    <a:pt x="647056" y="34269"/>
                  </a:lnTo>
                  <a:lnTo>
                    <a:pt x="654988" y="40059"/>
                  </a:lnTo>
                  <a:lnTo>
                    <a:pt x="664479" y="48052"/>
                  </a:lnTo>
                  <a:lnTo>
                    <a:pt x="667245" y="50444"/>
                  </a:lnTo>
                  <a:lnTo>
                    <a:pt x="706297" y="52069"/>
                  </a:lnTo>
                  <a:lnTo>
                    <a:pt x="714991" y="46428"/>
                  </a:lnTo>
                  <a:lnTo>
                    <a:pt x="718912" y="49543"/>
                  </a:lnTo>
                  <a:lnTo>
                    <a:pt x="720552" y="64735"/>
                  </a:lnTo>
                  <a:lnTo>
                    <a:pt x="720940" y="71564"/>
                  </a:lnTo>
                  <a:lnTo>
                    <a:pt x="729081" y="254926"/>
                  </a:lnTo>
                  <a:lnTo>
                    <a:pt x="729081" y="411060"/>
                  </a:lnTo>
                  <a:lnTo>
                    <a:pt x="729081" y="492289"/>
                  </a:lnTo>
                  <a:lnTo>
                    <a:pt x="718786" y="496703"/>
                  </a:lnTo>
                  <a:lnTo>
                    <a:pt x="709329" y="496418"/>
                  </a:lnTo>
                  <a:lnTo>
                    <a:pt x="694905" y="492289"/>
                  </a:lnTo>
                  <a:lnTo>
                    <a:pt x="676604" y="486079"/>
                  </a:lnTo>
                  <a:lnTo>
                    <a:pt x="661400" y="481017"/>
                  </a:lnTo>
                  <a:lnTo>
                    <a:pt x="648639" y="476977"/>
                  </a:lnTo>
                  <a:lnTo>
                    <a:pt x="637669" y="473830"/>
                  </a:lnTo>
                  <a:lnTo>
                    <a:pt x="627838" y="471450"/>
                  </a:lnTo>
                  <a:lnTo>
                    <a:pt x="618492" y="469710"/>
                  </a:lnTo>
                  <a:lnTo>
                    <a:pt x="608979" y="468482"/>
                  </a:lnTo>
                  <a:lnTo>
                    <a:pt x="598646" y="467640"/>
                  </a:lnTo>
                  <a:lnTo>
                    <a:pt x="586841" y="467055"/>
                  </a:lnTo>
                  <a:lnTo>
                    <a:pt x="572911" y="466602"/>
                  </a:lnTo>
                  <a:lnTo>
                    <a:pt x="561467" y="466292"/>
                  </a:lnTo>
                  <a:lnTo>
                    <a:pt x="539003" y="464629"/>
                  </a:lnTo>
                  <a:lnTo>
                    <a:pt x="520164" y="463384"/>
                  </a:lnTo>
                  <a:lnTo>
                    <a:pt x="504426" y="462662"/>
                  </a:lnTo>
                  <a:lnTo>
                    <a:pt x="491262" y="462570"/>
                  </a:lnTo>
                  <a:lnTo>
                    <a:pt x="480147" y="463213"/>
                  </a:lnTo>
                  <a:lnTo>
                    <a:pt x="470555" y="464699"/>
                  </a:lnTo>
                  <a:lnTo>
                    <a:pt x="461961" y="467132"/>
                  </a:lnTo>
                  <a:lnTo>
                    <a:pt x="453840" y="470618"/>
                  </a:lnTo>
                  <a:lnTo>
                    <a:pt x="445666" y="475264"/>
                  </a:lnTo>
                  <a:lnTo>
                    <a:pt x="436913" y="481176"/>
                  </a:lnTo>
                  <a:lnTo>
                    <a:pt x="427057" y="488459"/>
                  </a:lnTo>
                  <a:lnTo>
                    <a:pt x="418249" y="495172"/>
                  </a:lnTo>
                  <a:lnTo>
                    <a:pt x="410608" y="500709"/>
                  </a:lnTo>
                  <a:lnTo>
                    <a:pt x="403142" y="503731"/>
                  </a:lnTo>
                  <a:lnTo>
                    <a:pt x="391806" y="505001"/>
                  </a:lnTo>
                  <a:lnTo>
                    <a:pt x="372556" y="505278"/>
                  </a:lnTo>
                  <a:lnTo>
                    <a:pt x="364540" y="505281"/>
                  </a:lnTo>
                  <a:lnTo>
                    <a:pt x="352821" y="506981"/>
                  </a:lnTo>
                  <a:lnTo>
                    <a:pt x="343846" y="506715"/>
                  </a:lnTo>
                  <a:lnTo>
                    <a:pt x="333083" y="503730"/>
                  </a:lnTo>
                  <a:lnTo>
                    <a:pt x="315997" y="497273"/>
                  </a:lnTo>
                  <a:lnTo>
                    <a:pt x="302122" y="490410"/>
                  </a:lnTo>
                  <a:lnTo>
                    <a:pt x="290689" y="484931"/>
                  </a:lnTo>
                  <a:lnTo>
                    <a:pt x="280744" y="480584"/>
                  </a:lnTo>
                  <a:lnTo>
                    <a:pt x="271608" y="477225"/>
                  </a:lnTo>
                  <a:lnTo>
                    <a:pt x="262603" y="474710"/>
                  </a:lnTo>
                  <a:lnTo>
                    <a:pt x="253049" y="472895"/>
                  </a:lnTo>
                  <a:lnTo>
                    <a:pt x="242268" y="471637"/>
                  </a:lnTo>
                  <a:lnTo>
                    <a:pt x="229582" y="470791"/>
                  </a:lnTo>
                  <a:lnTo>
                    <a:pt x="214312" y="470213"/>
                  </a:lnTo>
                  <a:lnTo>
                    <a:pt x="195779" y="469759"/>
                  </a:lnTo>
                  <a:lnTo>
                    <a:pt x="185521" y="469544"/>
                  </a:lnTo>
                  <a:lnTo>
                    <a:pt x="169494" y="466839"/>
                  </a:lnTo>
                  <a:lnTo>
                    <a:pt x="156907" y="465039"/>
                  </a:lnTo>
                  <a:lnTo>
                    <a:pt x="146547" y="464244"/>
                  </a:lnTo>
                  <a:lnTo>
                    <a:pt x="137199" y="464557"/>
                  </a:lnTo>
                  <a:lnTo>
                    <a:pt x="127649" y="466083"/>
                  </a:lnTo>
                  <a:lnTo>
                    <a:pt x="116683" y="468923"/>
                  </a:lnTo>
                  <a:lnTo>
                    <a:pt x="103086" y="473180"/>
                  </a:lnTo>
                  <a:lnTo>
                    <a:pt x="89509" y="477672"/>
                  </a:lnTo>
                  <a:lnTo>
                    <a:pt x="72031" y="487136"/>
                  </a:lnTo>
                  <a:lnTo>
                    <a:pt x="59982" y="493431"/>
                  </a:lnTo>
                  <a:lnTo>
                    <a:pt x="50933" y="497657"/>
                  </a:lnTo>
                  <a:lnTo>
                    <a:pt x="42457" y="500915"/>
                  </a:lnTo>
                  <a:lnTo>
                    <a:pt x="32125" y="504307"/>
                  </a:lnTo>
                  <a:lnTo>
                    <a:pt x="27673" y="505713"/>
                  </a:lnTo>
                  <a:lnTo>
                    <a:pt x="10698" y="503581"/>
                  </a:lnTo>
                  <a:lnTo>
                    <a:pt x="3077" y="497438"/>
                  </a:lnTo>
                  <a:lnTo>
                    <a:pt x="533" y="482199"/>
                  </a:lnTo>
                  <a:lnTo>
                    <a:pt x="0" y="472795"/>
                  </a:lnTo>
                  <a:lnTo>
                    <a:pt x="0" y="255777"/>
                  </a:lnTo>
                  <a:lnTo>
                    <a:pt x="0" y="56946"/>
                  </a:lnTo>
                  <a:close/>
                </a:path>
              </a:pathLst>
            </a:custGeom>
            <a:ln w="12700">
              <a:solidFill>
                <a:srgbClr val="939597"/>
              </a:solidFill>
            </a:ln>
          </p:spPr>
          <p:txBody>
            <a:bodyPr wrap="square" lIns="0" tIns="0" rIns="0" bIns="0" rtlCol="0">
              <a:noAutofit/>
            </a:bodyPr>
            <a:lstStyle/>
            <a:p>
              <a:endParaRPr/>
            </a:p>
          </p:txBody>
        </p:sp>
        <p:sp>
          <p:nvSpPr>
            <p:cNvPr id="40" name="object 40"/>
            <p:cNvSpPr/>
            <p:nvPr/>
          </p:nvSpPr>
          <p:spPr>
            <a:xfrm>
              <a:off x="828531" y="4225767"/>
              <a:ext cx="346367" cy="409359"/>
            </a:xfrm>
            <a:custGeom>
              <a:avLst/>
              <a:gdLst/>
              <a:ahLst/>
              <a:cxnLst/>
              <a:rect l="l" t="t" r="r" b="b"/>
              <a:pathLst>
                <a:path w="346367" h="409359">
                  <a:moveTo>
                    <a:pt x="0" y="0"/>
                  </a:moveTo>
                  <a:lnTo>
                    <a:pt x="0" y="399605"/>
                  </a:lnTo>
                  <a:lnTo>
                    <a:pt x="11972" y="388048"/>
                  </a:lnTo>
                  <a:lnTo>
                    <a:pt x="22181" y="378547"/>
                  </a:lnTo>
                  <a:lnTo>
                    <a:pt x="31202" y="370894"/>
                  </a:lnTo>
                  <a:lnTo>
                    <a:pt x="47974" y="360287"/>
                  </a:lnTo>
                  <a:lnTo>
                    <a:pt x="66879" y="354547"/>
                  </a:lnTo>
                  <a:lnTo>
                    <a:pt x="78566" y="352977"/>
                  </a:lnTo>
                  <a:lnTo>
                    <a:pt x="92508" y="351993"/>
                  </a:lnTo>
                  <a:lnTo>
                    <a:pt x="109280" y="351387"/>
                  </a:lnTo>
                  <a:lnTo>
                    <a:pt x="129454" y="350947"/>
                  </a:lnTo>
                  <a:lnTo>
                    <a:pt x="133172" y="350875"/>
                  </a:lnTo>
                  <a:lnTo>
                    <a:pt x="243840" y="350875"/>
                  </a:lnTo>
                  <a:lnTo>
                    <a:pt x="266559" y="350959"/>
                  </a:lnTo>
                  <a:lnTo>
                    <a:pt x="282154" y="351547"/>
                  </a:lnTo>
                  <a:lnTo>
                    <a:pt x="292848" y="353144"/>
                  </a:lnTo>
                  <a:lnTo>
                    <a:pt x="308423" y="361378"/>
                  </a:lnTo>
                  <a:lnTo>
                    <a:pt x="346367" y="409359"/>
                  </a:lnTo>
                  <a:lnTo>
                    <a:pt x="339652" y="402820"/>
                  </a:lnTo>
                  <a:lnTo>
                    <a:pt x="333624" y="397932"/>
                  </a:lnTo>
                  <a:lnTo>
                    <a:pt x="326854" y="394238"/>
                  </a:lnTo>
                  <a:lnTo>
                    <a:pt x="317916" y="391282"/>
                  </a:lnTo>
                  <a:lnTo>
                    <a:pt x="305384" y="388606"/>
                  </a:lnTo>
                  <a:lnTo>
                    <a:pt x="287829" y="385753"/>
                  </a:lnTo>
                  <a:lnTo>
                    <a:pt x="263827" y="382267"/>
                  </a:lnTo>
                  <a:lnTo>
                    <a:pt x="260108" y="381736"/>
                  </a:lnTo>
                  <a:lnTo>
                    <a:pt x="245792" y="376846"/>
                  </a:lnTo>
                  <a:lnTo>
                    <a:pt x="234122" y="373096"/>
                  </a:lnTo>
                  <a:lnTo>
                    <a:pt x="224147" y="370389"/>
                  </a:lnTo>
                  <a:lnTo>
                    <a:pt x="214916" y="368629"/>
                  </a:lnTo>
                  <a:lnTo>
                    <a:pt x="205478" y="367715"/>
                  </a:lnTo>
                  <a:lnTo>
                    <a:pt x="194882" y="367552"/>
                  </a:lnTo>
                  <a:lnTo>
                    <a:pt x="182175" y="368042"/>
                  </a:lnTo>
                  <a:lnTo>
                    <a:pt x="166407" y="369086"/>
                  </a:lnTo>
                  <a:lnTo>
                    <a:pt x="149453" y="370370"/>
                  </a:lnTo>
                  <a:lnTo>
                    <a:pt x="126887" y="373774"/>
                  </a:lnTo>
                  <a:lnTo>
                    <a:pt x="109835" y="376520"/>
                  </a:lnTo>
                  <a:lnTo>
                    <a:pt x="97021" y="378964"/>
                  </a:lnTo>
                  <a:lnTo>
                    <a:pt x="87170" y="381464"/>
                  </a:lnTo>
                  <a:lnTo>
                    <a:pt x="79007" y="384377"/>
                  </a:lnTo>
                  <a:lnTo>
                    <a:pt x="71256" y="388061"/>
                  </a:lnTo>
                  <a:lnTo>
                    <a:pt x="62643" y="392873"/>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a:p>
          </p:txBody>
        </p:sp>
        <p:sp>
          <p:nvSpPr>
            <p:cNvPr id="41" name="object 41"/>
            <p:cNvSpPr/>
            <p:nvPr/>
          </p:nvSpPr>
          <p:spPr>
            <a:xfrm>
              <a:off x="1132594" y="4194917"/>
              <a:ext cx="11391" cy="397968"/>
            </a:xfrm>
            <a:custGeom>
              <a:avLst/>
              <a:gdLst/>
              <a:ahLst/>
              <a:cxnLst/>
              <a:rect l="l" t="t" r="r" b="b"/>
              <a:pathLst>
                <a:path w="11391" h="397968">
                  <a:moveTo>
                    <a:pt x="0" y="9729"/>
                  </a:moveTo>
                  <a:lnTo>
                    <a:pt x="2106" y="4777"/>
                  </a:lnTo>
                  <a:lnTo>
                    <a:pt x="3814" y="1371"/>
                  </a:lnTo>
                  <a:lnTo>
                    <a:pt x="5163" y="0"/>
                  </a:lnTo>
                  <a:lnTo>
                    <a:pt x="6197" y="1149"/>
                  </a:lnTo>
                  <a:lnTo>
                    <a:pt x="7486" y="12961"/>
                  </a:lnTo>
                  <a:lnTo>
                    <a:pt x="8017" y="40708"/>
                  </a:lnTo>
                  <a:lnTo>
                    <a:pt x="8104" y="61775"/>
                  </a:lnTo>
                  <a:lnTo>
                    <a:pt x="8127" y="88288"/>
                  </a:lnTo>
                  <a:lnTo>
                    <a:pt x="8128" y="103950"/>
                  </a:lnTo>
                  <a:lnTo>
                    <a:pt x="8128" y="352489"/>
                  </a:lnTo>
                  <a:lnTo>
                    <a:pt x="11391" y="397968"/>
                  </a:lnTo>
                </a:path>
              </a:pathLst>
            </a:custGeom>
            <a:ln w="12699">
              <a:solidFill>
                <a:srgbClr val="939597"/>
              </a:solidFill>
            </a:ln>
          </p:spPr>
          <p:txBody>
            <a:bodyPr wrap="square" lIns="0" tIns="0" rIns="0" bIns="0" rtlCol="0">
              <a:noAutofit/>
            </a:bodyPr>
            <a:lstStyle/>
            <a:p>
              <a:endParaRPr/>
            </a:p>
          </p:txBody>
        </p:sp>
        <p:sp>
          <p:nvSpPr>
            <p:cNvPr id="42" name="object 42"/>
            <p:cNvSpPr/>
            <p:nvPr/>
          </p:nvSpPr>
          <p:spPr>
            <a:xfrm>
              <a:off x="1138284" y="4204888"/>
              <a:ext cx="36614" cy="43023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a:p>
          </p:txBody>
        </p:sp>
        <p:sp>
          <p:nvSpPr>
            <p:cNvPr id="43" name="object 43"/>
            <p:cNvSpPr/>
            <p:nvPr/>
          </p:nvSpPr>
          <p:spPr>
            <a:xfrm>
              <a:off x="484882" y="4184898"/>
              <a:ext cx="335241" cy="455091"/>
            </a:xfrm>
            <a:custGeom>
              <a:avLst/>
              <a:gdLst/>
              <a:ahLst/>
              <a:cxnLst/>
              <a:rect l="l" t="t" r="r" b="b"/>
              <a:pathLst>
                <a:path w="335241" h="455091">
                  <a:moveTo>
                    <a:pt x="47193" y="0"/>
                  </a:moveTo>
                  <a:lnTo>
                    <a:pt x="29286" y="18478"/>
                  </a:lnTo>
                  <a:lnTo>
                    <a:pt x="29286" y="407987"/>
                  </a:lnTo>
                  <a:lnTo>
                    <a:pt x="39929" y="402459"/>
                  </a:lnTo>
                  <a:lnTo>
                    <a:pt x="48719" y="398285"/>
                  </a:lnTo>
                  <a:lnTo>
                    <a:pt x="56895" y="395191"/>
                  </a:lnTo>
                  <a:lnTo>
                    <a:pt x="65701" y="392904"/>
                  </a:lnTo>
                  <a:lnTo>
                    <a:pt x="76379" y="391150"/>
                  </a:lnTo>
                  <a:lnTo>
                    <a:pt x="90170" y="389657"/>
                  </a:lnTo>
                  <a:lnTo>
                    <a:pt x="108316" y="388151"/>
                  </a:lnTo>
                  <a:lnTo>
                    <a:pt x="125298" y="386867"/>
                  </a:lnTo>
                  <a:lnTo>
                    <a:pt x="138685" y="383029"/>
                  </a:lnTo>
                  <a:lnTo>
                    <a:pt x="149906" y="380063"/>
                  </a:lnTo>
                  <a:lnTo>
                    <a:pt x="159649" y="378014"/>
                  </a:lnTo>
                  <a:lnTo>
                    <a:pt x="168603" y="376926"/>
                  </a:lnTo>
                  <a:lnTo>
                    <a:pt x="177457" y="376843"/>
                  </a:lnTo>
                  <a:lnTo>
                    <a:pt x="186899" y="377811"/>
                  </a:lnTo>
                  <a:lnTo>
                    <a:pt x="197617" y="379875"/>
                  </a:lnTo>
                  <a:lnTo>
                    <a:pt x="210302" y="383078"/>
                  </a:lnTo>
                  <a:lnTo>
                    <a:pt x="225641" y="387465"/>
                  </a:lnTo>
                  <a:lnTo>
                    <a:pt x="244322" y="393082"/>
                  </a:lnTo>
                  <a:lnTo>
                    <a:pt x="250621" y="394995"/>
                  </a:lnTo>
                  <a:lnTo>
                    <a:pt x="275465" y="405278"/>
                  </a:lnTo>
                  <a:lnTo>
                    <a:pt x="294223" y="413294"/>
                  </a:lnTo>
                  <a:lnTo>
                    <a:pt x="307902" y="419701"/>
                  </a:lnTo>
                  <a:lnTo>
                    <a:pt x="317511" y="425157"/>
                  </a:lnTo>
                  <a:lnTo>
                    <a:pt x="324058" y="430320"/>
                  </a:lnTo>
                  <a:lnTo>
                    <a:pt x="328550" y="435847"/>
                  </a:lnTo>
                  <a:lnTo>
                    <a:pt x="331995" y="442397"/>
                  </a:lnTo>
                  <a:lnTo>
                    <a:pt x="335241" y="450227"/>
                  </a:lnTo>
                  <a:lnTo>
                    <a:pt x="320598" y="450227"/>
                  </a:lnTo>
                  <a:lnTo>
                    <a:pt x="310854" y="445143"/>
                  </a:lnTo>
                  <a:lnTo>
                    <a:pt x="302647" y="441096"/>
                  </a:lnTo>
                  <a:lnTo>
                    <a:pt x="294979" y="437790"/>
                  </a:lnTo>
                  <a:lnTo>
                    <a:pt x="286851" y="434929"/>
                  </a:lnTo>
                  <a:lnTo>
                    <a:pt x="277266" y="432217"/>
                  </a:lnTo>
                  <a:lnTo>
                    <a:pt x="265223" y="429359"/>
                  </a:lnTo>
                  <a:lnTo>
                    <a:pt x="249726" y="426057"/>
                  </a:lnTo>
                  <a:lnTo>
                    <a:pt x="229774" y="422017"/>
                  </a:lnTo>
                  <a:lnTo>
                    <a:pt x="216446" y="419354"/>
                  </a:lnTo>
                  <a:lnTo>
                    <a:pt x="198746" y="414617"/>
                  </a:lnTo>
                  <a:lnTo>
                    <a:pt x="184470" y="411026"/>
                  </a:lnTo>
                  <a:lnTo>
                    <a:pt x="172743" y="408570"/>
                  </a:lnTo>
                  <a:lnTo>
                    <a:pt x="162692" y="407234"/>
                  </a:lnTo>
                  <a:lnTo>
                    <a:pt x="153444" y="407007"/>
                  </a:lnTo>
                  <a:lnTo>
                    <a:pt x="144123" y="407876"/>
                  </a:lnTo>
                  <a:lnTo>
                    <a:pt x="133857" y="409828"/>
                  </a:lnTo>
                  <a:lnTo>
                    <a:pt x="121771" y="412850"/>
                  </a:lnTo>
                  <a:lnTo>
                    <a:pt x="106992" y="416931"/>
                  </a:lnTo>
                  <a:lnTo>
                    <a:pt x="73600" y="426996"/>
                  </a:lnTo>
                  <a:lnTo>
                    <a:pt x="50731" y="433983"/>
                  </a:lnTo>
                  <a:lnTo>
                    <a:pt x="34381" y="439091"/>
                  </a:lnTo>
                  <a:lnTo>
                    <a:pt x="23383" y="442721"/>
                  </a:lnTo>
                  <a:lnTo>
                    <a:pt x="16571" y="445275"/>
                  </a:lnTo>
                  <a:lnTo>
                    <a:pt x="10840" y="448759"/>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a:p>
          </p:txBody>
        </p:sp>
        <p:sp>
          <p:nvSpPr>
            <p:cNvPr id="44" name="object 44"/>
            <p:cNvSpPr/>
            <p:nvPr/>
          </p:nvSpPr>
          <p:spPr>
            <a:xfrm>
              <a:off x="494648" y="4592886"/>
              <a:ext cx="19519" cy="4224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a:p>
          </p:txBody>
        </p:sp>
        <p:sp>
          <p:nvSpPr>
            <p:cNvPr id="37" name="object 37"/>
            <p:cNvSpPr/>
            <p:nvPr/>
          </p:nvSpPr>
          <p:spPr>
            <a:xfrm>
              <a:off x="449995" y="4904398"/>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38" name="object 38"/>
            <p:cNvSpPr/>
            <p:nvPr/>
          </p:nvSpPr>
          <p:spPr>
            <a:xfrm>
              <a:off x="487536" y="4941939"/>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35" name="object 35"/>
            <p:cNvSpPr/>
            <p:nvPr/>
          </p:nvSpPr>
          <p:spPr>
            <a:xfrm>
              <a:off x="446394" y="2577097"/>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36" name="object 36"/>
            <p:cNvSpPr/>
            <p:nvPr/>
          </p:nvSpPr>
          <p:spPr>
            <a:xfrm>
              <a:off x="483936" y="2614639"/>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33" name="object 33"/>
            <p:cNvSpPr/>
            <p:nvPr/>
          </p:nvSpPr>
          <p:spPr>
            <a:xfrm>
              <a:off x="446394" y="3075997"/>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34" name="object 34"/>
            <p:cNvSpPr/>
            <p:nvPr/>
          </p:nvSpPr>
          <p:spPr>
            <a:xfrm>
              <a:off x="483936" y="3113539"/>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17" name="object 17"/>
            <p:cNvSpPr/>
            <p:nvPr/>
          </p:nvSpPr>
          <p:spPr>
            <a:xfrm>
              <a:off x="369253" y="1055980"/>
              <a:ext cx="108292" cy="117030"/>
            </a:xfrm>
            <a:custGeom>
              <a:avLst/>
              <a:gdLst/>
              <a:ahLst/>
              <a:cxnLst/>
              <a:rect l="l" t="t" r="r" b="b"/>
              <a:pathLst>
                <a:path w="108292" h="117030">
                  <a:moveTo>
                    <a:pt x="108292" y="0"/>
                  </a:moveTo>
                  <a:lnTo>
                    <a:pt x="95442" y="4228"/>
                  </a:lnTo>
                  <a:lnTo>
                    <a:pt x="83124" y="9537"/>
                  </a:lnTo>
                  <a:lnTo>
                    <a:pt x="71395" y="15870"/>
                  </a:lnTo>
                  <a:lnTo>
                    <a:pt x="60311" y="23171"/>
                  </a:lnTo>
                  <a:lnTo>
                    <a:pt x="49929" y="31383"/>
                  </a:lnTo>
                  <a:lnTo>
                    <a:pt x="40305" y="40449"/>
                  </a:lnTo>
                  <a:lnTo>
                    <a:pt x="31497" y="50313"/>
                  </a:lnTo>
                  <a:lnTo>
                    <a:pt x="23560" y="60917"/>
                  </a:lnTo>
                  <a:lnTo>
                    <a:pt x="16552" y="72206"/>
                  </a:lnTo>
                  <a:lnTo>
                    <a:pt x="10528" y="84123"/>
                  </a:lnTo>
                  <a:lnTo>
                    <a:pt x="5545" y="96611"/>
                  </a:lnTo>
                  <a:lnTo>
                    <a:pt x="1661" y="109614"/>
                  </a:lnTo>
                  <a:lnTo>
                    <a:pt x="0" y="117030"/>
                  </a:lnTo>
                </a:path>
              </a:pathLst>
            </a:custGeom>
            <a:ln w="12700">
              <a:solidFill>
                <a:srgbClr val="00C0F3"/>
              </a:solidFill>
              <a:prstDash val="dash"/>
            </a:ln>
          </p:spPr>
          <p:txBody>
            <a:bodyPr wrap="square" lIns="0" tIns="0" rIns="0" bIns="0" rtlCol="0">
              <a:noAutofit/>
            </a:bodyPr>
            <a:lstStyle/>
            <a:p>
              <a:endParaRPr/>
            </a:p>
          </p:txBody>
        </p:sp>
        <p:sp>
          <p:nvSpPr>
            <p:cNvPr id="18" name="object 18"/>
            <p:cNvSpPr/>
            <p:nvPr/>
          </p:nvSpPr>
          <p:spPr>
            <a:xfrm>
              <a:off x="366350" y="1245915"/>
              <a:ext cx="0" cy="976426"/>
            </a:xfrm>
            <a:custGeom>
              <a:avLst/>
              <a:gdLst/>
              <a:ahLst/>
              <a:cxnLst/>
              <a:rect l="l" t="t" r="r" b="b"/>
              <a:pathLst>
                <a:path h="976426">
                  <a:moveTo>
                    <a:pt x="0" y="0"/>
                  </a:moveTo>
                  <a:lnTo>
                    <a:pt x="0" y="976426"/>
                  </a:lnTo>
                </a:path>
              </a:pathLst>
            </a:custGeom>
            <a:ln w="12700">
              <a:solidFill>
                <a:srgbClr val="00C0F3"/>
              </a:solidFill>
              <a:prstDash val="dash"/>
            </a:ln>
          </p:spPr>
          <p:txBody>
            <a:bodyPr wrap="square" lIns="0" tIns="0" rIns="0" bIns="0" rtlCol="0">
              <a:noAutofit/>
            </a:bodyPr>
            <a:lstStyle/>
            <a:p>
              <a:endParaRPr/>
            </a:p>
          </p:txBody>
        </p:sp>
        <p:sp>
          <p:nvSpPr>
            <p:cNvPr id="19" name="object 19"/>
            <p:cNvSpPr/>
            <p:nvPr/>
          </p:nvSpPr>
          <p:spPr>
            <a:xfrm>
              <a:off x="366346" y="1184648"/>
              <a:ext cx="1066" cy="36715"/>
            </a:xfrm>
            <a:custGeom>
              <a:avLst/>
              <a:gdLst/>
              <a:ahLst/>
              <a:cxnLst/>
              <a:rect l="l" t="t" r="r" b="b"/>
              <a:pathLst>
                <a:path w="1066" h="36715">
                  <a:moveTo>
                    <a:pt x="1066" y="0"/>
                  </a:moveTo>
                  <a:lnTo>
                    <a:pt x="368" y="5930"/>
                  </a:lnTo>
                  <a:lnTo>
                    <a:pt x="0" y="11976"/>
                  </a:lnTo>
                  <a:lnTo>
                    <a:pt x="0" y="18097"/>
                  </a:lnTo>
                  <a:lnTo>
                    <a:pt x="0" y="36715"/>
                  </a:lnTo>
                </a:path>
              </a:pathLst>
            </a:custGeom>
            <a:ln w="12700">
              <a:solidFill>
                <a:srgbClr val="00C0F3"/>
              </a:solidFill>
            </a:ln>
          </p:spPr>
          <p:txBody>
            <a:bodyPr wrap="square" lIns="0" tIns="0" rIns="0" bIns="0" rtlCol="0">
              <a:noAutofit/>
            </a:bodyPr>
            <a:lstStyle/>
            <a:p>
              <a:endParaRPr/>
            </a:p>
          </p:txBody>
        </p:sp>
        <p:sp>
          <p:nvSpPr>
            <p:cNvPr id="20" name="object 20"/>
            <p:cNvSpPr/>
            <p:nvPr/>
          </p:nvSpPr>
          <p:spPr>
            <a:xfrm>
              <a:off x="371985" y="2294449"/>
              <a:ext cx="117030" cy="108292"/>
            </a:xfrm>
            <a:custGeom>
              <a:avLst/>
              <a:gdLst/>
              <a:ahLst/>
              <a:cxnLst/>
              <a:rect l="l" t="t" r="r" b="b"/>
              <a:pathLst>
                <a:path w="117030" h="108292">
                  <a:moveTo>
                    <a:pt x="0" y="0"/>
                  </a:moveTo>
                  <a:lnTo>
                    <a:pt x="4228" y="12850"/>
                  </a:lnTo>
                  <a:lnTo>
                    <a:pt x="9537" y="25168"/>
                  </a:lnTo>
                  <a:lnTo>
                    <a:pt x="15870" y="36897"/>
                  </a:lnTo>
                  <a:lnTo>
                    <a:pt x="23171" y="47981"/>
                  </a:lnTo>
                  <a:lnTo>
                    <a:pt x="31383" y="58363"/>
                  </a:lnTo>
                  <a:lnTo>
                    <a:pt x="40449" y="67987"/>
                  </a:lnTo>
                  <a:lnTo>
                    <a:pt x="50313" y="76795"/>
                  </a:lnTo>
                  <a:lnTo>
                    <a:pt x="60917" y="84732"/>
                  </a:lnTo>
                  <a:lnTo>
                    <a:pt x="72206" y="91740"/>
                  </a:lnTo>
                  <a:lnTo>
                    <a:pt x="84123" y="97764"/>
                  </a:lnTo>
                  <a:lnTo>
                    <a:pt x="96611" y="102747"/>
                  </a:lnTo>
                  <a:lnTo>
                    <a:pt x="109614" y="106631"/>
                  </a:lnTo>
                  <a:lnTo>
                    <a:pt x="117030" y="108292"/>
                  </a:lnTo>
                </a:path>
              </a:pathLst>
            </a:custGeom>
            <a:ln w="12700">
              <a:solidFill>
                <a:srgbClr val="00C0F3"/>
              </a:solidFill>
              <a:prstDash val="dash"/>
            </a:ln>
          </p:spPr>
          <p:txBody>
            <a:bodyPr wrap="square" lIns="0" tIns="0" rIns="0" bIns="0" rtlCol="0">
              <a:noAutofit/>
            </a:bodyPr>
            <a:lstStyle/>
            <a:p>
              <a:endParaRPr/>
            </a:p>
          </p:txBody>
        </p:sp>
        <p:sp>
          <p:nvSpPr>
            <p:cNvPr id="21" name="object 21"/>
            <p:cNvSpPr/>
            <p:nvPr/>
          </p:nvSpPr>
          <p:spPr>
            <a:xfrm>
              <a:off x="366346" y="2234620"/>
              <a:ext cx="1066" cy="36728"/>
            </a:xfrm>
            <a:custGeom>
              <a:avLst/>
              <a:gdLst/>
              <a:ahLst/>
              <a:cxnLst/>
              <a:rect l="l" t="t" r="r" b="b"/>
              <a:pathLst>
                <a:path w="1066" h="36728">
                  <a:moveTo>
                    <a:pt x="0" y="0"/>
                  </a:moveTo>
                  <a:lnTo>
                    <a:pt x="0" y="18630"/>
                  </a:lnTo>
                  <a:lnTo>
                    <a:pt x="0" y="24752"/>
                  </a:lnTo>
                  <a:lnTo>
                    <a:pt x="368" y="30784"/>
                  </a:lnTo>
                  <a:lnTo>
                    <a:pt x="1066" y="36728"/>
                  </a:lnTo>
                </a:path>
              </a:pathLst>
            </a:custGeom>
            <a:ln w="12699">
              <a:solidFill>
                <a:srgbClr val="00C0F3"/>
              </a:solidFill>
            </a:ln>
          </p:spPr>
          <p:txBody>
            <a:bodyPr wrap="square" lIns="0" tIns="0" rIns="0" bIns="0" rtlCol="0">
              <a:noAutofit/>
            </a:bodyPr>
            <a:lstStyle/>
            <a:p>
              <a:endParaRPr/>
            </a:p>
          </p:txBody>
        </p:sp>
        <p:sp>
          <p:nvSpPr>
            <p:cNvPr id="22" name="object 22"/>
            <p:cNvSpPr/>
            <p:nvPr/>
          </p:nvSpPr>
          <p:spPr>
            <a:xfrm>
              <a:off x="562993" y="2405645"/>
              <a:ext cx="4286643" cy="0"/>
            </a:xfrm>
            <a:custGeom>
              <a:avLst/>
              <a:gdLst/>
              <a:ahLst/>
              <a:cxnLst/>
              <a:rect l="l" t="t" r="r" b="b"/>
              <a:pathLst>
                <a:path w="4286643">
                  <a:moveTo>
                    <a:pt x="0" y="0"/>
                  </a:moveTo>
                  <a:lnTo>
                    <a:pt x="4286643" y="0"/>
                  </a:lnTo>
                </a:path>
              </a:pathLst>
            </a:custGeom>
            <a:ln w="12700">
              <a:solidFill>
                <a:srgbClr val="00C0F3"/>
              </a:solidFill>
              <a:prstDash val="dash"/>
            </a:ln>
          </p:spPr>
          <p:txBody>
            <a:bodyPr wrap="square" lIns="0" tIns="0" rIns="0" bIns="0" rtlCol="0">
              <a:noAutofit/>
            </a:bodyPr>
            <a:lstStyle/>
            <a:p>
              <a:endParaRPr/>
            </a:p>
          </p:txBody>
        </p:sp>
        <p:sp>
          <p:nvSpPr>
            <p:cNvPr id="23" name="object 23"/>
            <p:cNvSpPr/>
            <p:nvPr/>
          </p:nvSpPr>
          <p:spPr>
            <a:xfrm>
              <a:off x="500649" y="2404584"/>
              <a:ext cx="37084" cy="1066"/>
            </a:xfrm>
            <a:custGeom>
              <a:avLst/>
              <a:gdLst/>
              <a:ahLst/>
              <a:cxnLst/>
              <a:rect l="l" t="t" r="r" b="b"/>
              <a:pathLst>
                <a:path w="37084" h="1066">
                  <a:moveTo>
                    <a:pt x="0" y="0"/>
                  </a:moveTo>
                  <a:lnTo>
                    <a:pt x="5943" y="698"/>
                  </a:lnTo>
                  <a:lnTo>
                    <a:pt x="11976" y="1066"/>
                  </a:lnTo>
                  <a:lnTo>
                    <a:pt x="18097" y="1066"/>
                  </a:lnTo>
                  <a:lnTo>
                    <a:pt x="37084" y="1066"/>
                  </a:lnTo>
                </a:path>
              </a:pathLst>
            </a:custGeom>
            <a:ln w="12699">
              <a:solidFill>
                <a:srgbClr val="00C0F3"/>
              </a:solidFill>
            </a:ln>
          </p:spPr>
          <p:txBody>
            <a:bodyPr wrap="square" lIns="0" tIns="0" rIns="0" bIns="0" rtlCol="0">
              <a:noAutofit/>
            </a:bodyPr>
            <a:lstStyle/>
            <a:p>
              <a:endParaRPr/>
            </a:p>
          </p:txBody>
        </p:sp>
        <p:sp>
          <p:nvSpPr>
            <p:cNvPr id="24" name="object 24"/>
            <p:cNvSpPr/>
            <p:nvPr/>
          </p:nvSpPr>
          <p:spPr>
            <a:xfrm>
              <a:off x="4922453" y="2282979"/>
              <a:ext cx="108292" cy="117030"/>
            </a:xfrm>
            <a:custGeom>
              <a:avLst/>
              <a:gdLst/>
              <a:ahLst/>
              <a:cxnLst/>
              <a:rect l="l" t="t" r="r" b="b"/>
              <a:pathLst>
                <a:path w="108292" h="117030">
                  <a:moveTo>
                    <a:pt x="0" y="117030"/>
                  </a:moveTo>
                  <a:lnTo>
                    <a:pt x="12850" y="112802"/>
                  </a:lnTo>
                  <a:lnTo>
                    <a:pt x="25168" y="107493"/>
                  </a:lnTo>
                  <a:lnTo>
                    <a:pt x="36897" y="101159"/>
                  </a:lnTo>
                  <a:lnTo>
                    <a:pt x="47981" y="93859"/>
                  </a:lnTo>
                  <a:lnTo>
                    <a:pt x="58363" y="85647"/>
                  </a:lnTo>
                  <a:lnTo>
                    <a:pt x="67987" y="76581"/>
                  </a:lnTo>
                  <a:lnTo>
                    <a:pt x="76795" y="66717"/>
                  </a:lnTo>
                  <a:lnTo>
                    <a:pt x="84732" y="56112"/>
                  </a:lnTo>
                  <a:lnTo>
                    <a:pt x="91740" y="44823"/>
                  </a:lnTo>
                  <a:lnTo>
                    <a:pt x="97764" y="32906"/>
                  </a:lnTo>
                  <a:lnTo>
                    <a:pt x="102747" y="20418"/>
                  </a:lnTo>
                  <a:lnTo>
                    <a:pt x="106631" y="7416"/>
                  </a:lnTo>
                  <a:lnTo>
                    <a:pt x="108292" y="0"/>
                  </a:lnTo>
                </a:path>
              </a:pathLst>
            </a:custGeom>
            <a:ln w="12700">
              <a:solidFill>
                <a:srgbClr val="00C0F3"/>
              </a:solidFill>
              <a:prstDash val="dash"/>
            </a:ln>
          </p:spPr>
          <p:txBody>
            <a:bodyPr wrap="square" lIns="0" tIns="0" rIns="0" bIns="0" rtlCol="0">
              <a:noAutofit/>
            </a:bodyPr>
            <a:lstStyle/>
            <a:p>
              <a:endParaRPr/>
            </a:p>
          </p:txBody>
        </p:sp>
        <p:sp>
          <p:nvSpPr>
            <p:cNvPr id="25" name="object 25"/>
            <p:cNvSpPr/>
            <p:nvPr/>
          </p:nvSpPr>
          <p:spPr>
            <a:xfrm>
              <a:off x="4862273" y="2404584"/>
              <a:ext cx="37071" cy="1066"/>
            </a:xfrm>
            <a:custGeom>
              <a:avLst/>
              <a:gdLst/>
              <a:ahLst/>
              <a:cxnLst/>
              <a:rect l="l" t="t" r="r" b="b"/>
              <a:pathLst>
                <a:path w="37071" h="1066">
                  <a:moveTo>
                    <a:pt x="0" y="1066"/>
                  </a:moveTo>
                  <a:lnTo>
                    <a:pt x="18973" y="1066"/>
                  </a:lnTo>
                  <a:lnTo>
                    <a:pt x="25095" y="1066"/>
                  </a:lnTo>
                  <a:lnTo>
                    <a:pt x="31140" y="698"/>
                  </a:lnTo>
                  <a:lnTo>
                    <a:pt x="37071" y="0"/>
                  </a:lnTo>
                </a:path>
              </a:pathLst>
            </a:custGeom>
            <a:ln w="12699">
              <a:solidFill>
                <a:srgbClr val="00C0F3"/>
              </a:solidFill>
            </a:ln>
          </p:spPr>
          <p:txBody>
            <a:bodyPr wrap="square" lIns="0" tIns="0" rIns="0" bIns="0" rtlCol="0">
              <a:noAutofit/>
            </a:bodyPr>
            <a:lstStyle/>
            <a:p>
              <a:endParaRPr/>
            </a:p>
          </p:txBody>
        </p:sp>
        <p:sp>
          <p:nvSpPr>
            <p:cNvPr id="26" name="object 26"/>
            <p:cNvSpPr/>
            <p:nvPr/>
          </p:nvSpPr>
          <p:spPr>
            <a:xfrm>
              <a:off x="5033650" y="1233648"/>
              <a:ext cx="0" cy="976426"/>
            </a:xfrm>
            <a:custGeom>
              <a:avLst/>
              <a:gdLst/>
              <a:ahLst/>
              <a:cxnLst/>
              <a:rect l="l" t="t" r="r" b="b"/>
              <a:pathLst>
                <a:path h="976426">
                  <a:moveTo>
                    <a:pt x="0" y="976426"/>
                  </a:moveTo>
                  <a:lnTo>
                    <a:pt x="0" y="0"/>
                  </a:lnTo>
                </a:path>
              </a:pathLst>
            </a:custGeom>
            <a:ln w="12700">
              <a:solidFill>
                <a:srgbClr val="00C0F3"/>
              </a:solidFill>
              <a:prstDash val="dash"/>
            </a:ln>
          </p:spPr>
          <p:txBody>
            <a:bodyPr wrap="square" lIns="0" tIns="0" rIns="0" bIns="0" rtlCol="0">
              <a:noAutofit/>
            </a:bodyPr>
            <a:lstStyle/>
            <a:p>
              <a:endParaRPr/>
            </a:p>
          </p:txBody>
        </p:sp>
        <p:sp>
          <p:nvSpPr>
            <p:cNvPr id="27" name="object 27"/>
            <p:cNvSpPr/>
            <p:nvPr/>
          </p:nvSpPr>
          <p:spPr>
            <a:xfrm>
              <a:off x="5032580" y="2234620"/>
              <a:ext cx="1066" cy="36728"/>
            </a:xfrm>
            <a:custGeom>
              <a:avLst/>
              <a:gdLst/>
              <a:ahLst/>
              <a:cxnLst/>
              <a:rect l="l" t="t" r="r" b="b"/>
              <a:pathLst>
                <a:path w="1066" h="36728">
                  <a:moveTo>
                    <a:pt x="0" y="36728"/>
                  </a:moveTo>
                  <a:lnTo>
                    <a:pt x="711" y="30784"/>
                  </a:lnTo>
                  <a:lnTo>
                    <a:pt x="1066" y="24752"/>
                  </a:lnTo>
                  <a:lnTo>
                    <a:pt x="1066" y="18630"/>
                  </a:lnTo>
                  <a:lnTo>
                    <a:pt x="1066" y="0"/>
                  </a:lnTo>
                </a:path>
              </a:pathLst>
            </a:custGeom>
            <a:ln w="12700">
              <a:solidFill>
                <a:srgbClr val="00C0F3"/>
              </a:solidFill>
            </a:ln>
          </p:spPr>
          <p:txBody>
            <a:bodyPr wrap="square" lIns="0" tIns="0" rIns="0" bIns="0" rtlCol="0">
              <a:noAutofit/>
            </a:bodyPr>
            <a:lstStyle/>
            <a:p>
              <a:endParaRPr/>
            </a:p>
          </p:txBody>
        </p:sp>
        <p:sp>
          <p:nvSpPr>
            <p:cNvPr id="28" name="object 28"/>
            <p:cNvSpPr/>
            <p:nvPr/>
          </p:nvSpPr>
          <p:spPr>
            <a:xfrm>
              <a:off x="4910984" y="1053249"/>
              <a:ext cx="117030" cy="108292"/>
            </a:xfrm>
            <a:custGeom>
              <a:avLst/>
              <a:gdLst/>
              <a:ahLst/>
              <a:cxnLst/>
              <a:rect l="l" t="t" r="r" b="b"/>
              <a:pathLst>
                <a:path w="117030" h="108292">
                  <a:moveTo>
                    <a:pt x="117030" y="108292"/>
                  </a:moveTo>
                  <a:lnTo>
                    <a:pt x="112802" y="95442"/>
                  </a:lnTo>
                  <a:lnTo>
                    <a:pt x="107493" y="83124"/>
                  </a:lnTo>
                  <a:lnTo>
                    <a:pt x="101159" y="71395"/>
                  </a:lnTo>
                  <a:lnTo>
                    <a:pt x="93859" y="60311"/>
                  </a:lnTo>
                  <a:lnTo>
                    <a:pt x="85647" y="49929"/>
                  </a:lnTo>
                  <a:lnTo>
                    <a:pt x="76581" y="40305"/>
                  </a:lnTo>
                  <a:lnTo>
                    <a:pt x="66717" y="31497"/>
                  </a:lnTo>
                  <a:lnTo>
                    <a:pt x="56112" y="23560"/>
                  </a:lnTo>
                  <a:lnTo>
                    <a:pt x="44823" y="16552"/>
                  </a:lnTo>
                  <a:lnTo>
                    <a:pt x="32906" y="10528"/>
                  </a:lnTo>
                  <a:lnTo>
                    <a:pt x="20418" y="5545"/>
                  </a:lnTo>
                  <a:lnTo>
                    <a:pt x="7416" y="1661"/>
                  </a:lnTo>
                  <a:lnTo>
                    <a:pt x="0" y="0"/>
                  </a:lnTo>
                </a:path>
              </a:pathLst>
            </a:custGeom>
            <a:ln w="12700">
              <a:solidFill>
                <a:srgbClr val="00C0F3"/>
              </a:solidFill>
              <a:prstDash val="dash"/>
            </a:ln>
          </p:spPr>
          <p:txBody>
            <a:bodyPr wrap="square" lIns="0" tIns="0" rIns="0" bIns="0" rtlCol="0">
              <a:noAutofit/>
            </a:bodyPr>
            <a:lstStyle/>
            <a:p>
              <a:endParaRPr/>
            </a:p>
          </p:txBody>
        </p:sp>
        <p:sp>
          <p:nvSpPr>
            <p:cNvPr id="29" name="object 29"/>
            <p:cNvSpPr/>
            <p:nvPr/>
          </p:nvSpPr>
          <p:spPr>
            <a:xfrm>
              <a:off x="5032580" y="1184648"/>
              <a:ext cx="1066" cy="36715"/>
            </a:xfrm>
            <a:custGeom>
              <a:avLst/>
              <a:gdLst/>
              <a:ahLst/>
              <a:cxnLst/>
              <a:rect l="l" t="t" r="r" b="b"/>
              <a:pathLst>
                <a:path w="1066" h="36715">
                  <a:moveTo>
                    <a:pt x="1066" y="36715"/>
                  </a:moveTo>
                  <a:lnTo>
                    <a:pt x="1066" y="18097"/>
                  </a:lnTo>
                  <a:lnTo>
                    <a:pt x="1066" y="11976"/>
                  </a:lnTo>
                  <a:lnTo>
                    <a:pt x="711" y="5930"/>
                  </a:lnTo>
                  <a:lnTo>
                    <a:pt x="0" y="0"/>
                  </a:lnTo>
                </a:path>
              </a:pathLst>
            </a:custGeom>
            <a:ln w="12700">
              <a:solidFill>
                <a:srgbClr val="00C0F3"/>
              </a:solidFill>
            </a:ln>
          </p:spPr>
          <p:txBody>
            <a:bodyPr wrap="square" lIns="0" tIns="0" rIns="0" bIns="0" rtlCol="0">
              <a:noAutofit/>
            </a:bodyPr>
            <a:lstStyle/>
            <a:p>
              <a:endParaRPr/>
            </a:p>
          </p:txBody>
        </p:sp>
        <p:sp>
          <p:nvSpPr>
            <p:cNvPr id="30" name="object 30"/>
            <p:cNvSpPr/>
            <p:nvPr/>
          </p:nvSpPr>
          <p:spPr>
            <a:xfrm>
              <a:off x="550363" y="1050345"/>
              <a:ext cx="4286643" cy="0"/>
            </a:xfrm>
            <a:custGeom>
              <a:avLst/>
              <a:gdLst/>
              <a:ahLst/>
              <a:cxnLst/>
              <a:rect l="l" t="t" r="r" b="b"/>
              <a:pathLst>
                <a:path w="4286643">
                  <a:moveTo>
                    <a:pt x="4286643" y="0"/>
                  </a:moveTo>
                  <a:lnTo>
                    <a:pt x="0" y="0"/>
                  </a:lnTo>
                </a:path>
              </a:pathLst>
            </a:custGeom>
            <a:ln w="12700">
              <a:solidFill>
                <a:srgbClr val="00C0F3"/>
              </a:solidFill>
              <a:prstDash val="dash"/>
            </a:ln>
          </p:spPr>
          <p:txBody>
            <a:bodyPr wrap="square" lIns="0" tIns="0" rIns="0" bIns="0" rtlCol="0">
              <a:noAutofit/>
            </a:bodyPr>
            <a:lstStyle/>
            <a:p>
              <a:endParaRPr/>
            </a:p>
          </p:txBody>
        </p:sp>
        <p:sp>
          <p:nvSpPr>
            <p:cNvPr id="31" name="object 31"/>
            <p:cNvSpPr/>
            <p:nvPr/>
          </p:nvSpPr>
          <p:spPr>
            <a:xfrm>
              <a:off x="4862273" y="1050345"/>
              <a:ext cx="37071" cy="1066"/>
            </a:xfrm>
            <a:custGeom>
              <a:avLst/>
              <a:gdLst/>
              <a:ahLst/>
              <a:cxnLst/>
              <a:rect l="l" t="t" r="r" b="b"/>
              <a:pathLst>
                <a:path w="37071" h="1066">
                  <a:moveTo>
                    <a:pt x="37071" y="1066"/>
                  </a:moveTo>
                  <a:lnTo>
                    <a:pt x="31140" y="355"/>
                  </a:lnTo>
                  <a:lnTo>
                    <a:pt x="25095" y="0"/>
                  </a:lnTo>
                  <a:lnTo>
                    <a:pt x="18973" y="0"/>
                  </a:lnTo>
                  <a:lnTo>
                    <a:pt x="0" y="0"/>
                  </a:lnTo>
                </a:path>
              </a:pathLst>
            </a:custGeom>
            <a:ln w="12699">
              <a:solidFill>
                <a:srgbClr val="00C0F3"/>
              </a:solidFill>
            </a:ln>
          </p:spPr>
          <p:txBody>
            <a:bodyPr wrap="square" lIns="0" tIns="0" rIns="0" bIns="0" rtlCol="0">
              <a:noAutofit/>
            </a:bodyPr>
            <a:lstStyle/>
            <a:p>
              <a:endParaRPr/>
            </a:p>
          </p:txBody>
        </p:sp>
        <p:sp>
          <p:nvSpPr>
            <p:cNvPr id="32" name="object 32"/>
            <p:cNvSpPr/>
            <p:nvPr/>
          </p:nvSpPr>
          <p:spPr>
            <a:xfrm>
              <a:off x="500649" y="1050345"/>
              <a:ext cx="37084" cy="1066"/>
            </a:xfrm>
            <a:custGeom>
              <a:avLst/>
              <a:gdLst/>
              <a:ahLst/>
              <a:cxnLst/>
              <a:rect l="l" t="t" r="r" b="b"/>
              <a:pathLst>
                <a:path w="37084" h="1066">
                  <a:moveTo>
                    <a:pt x="37084" y="0"/>
                  </a:moveTo>
                  <a:lnTo>
                    <a:pt x="18097" y="0"/>
                  </a:lnTo>
                  <a:lnTo>
                    <a:pt x="11976" y="0"/>
                  </a:lnTo>
                  <a:lnTo>
                    <a:pt x="5943" y="355"/>
                  </a:lnTo>
                  <a:lnTo>
                    <a:pt x="0" y="1066"/>
                  </a:lnTo>
                </a:path>
              </a:pathLst>
            </a:custGeom>
            <a:ln w="12699">
              <a:solidFill>
                <a:srgbClr val="00C0F3"/>
              </a:solidFill>
            </a:ln>
          </p:spPr>
          <p:txBody>
            <a:bodyPr wrap="square" lIns="0" tIns="0" rIns="0" bIns="0" rtlCol="0">
              <a:noAutofit/>
            </a:bodyPr>
            <a:lstStyle/>
            <a:p>
              <a:endParaRPr/>
            </a:p>
          </p:txBody>
        </p:sp>
        <p:sp>
          <p:nvSpPr>
            <p:cNvPr id="14" name="object 14"/>
            <p:cNvSpPr txBox="1"/>
            <p:nvPr/>
          </p:nvSpPr>
          <p:spPr>
            <a:xfrm>
              <a:off x="450000" y="1157925"/>
              <a:ext cx="4517453" cy="457200"/>
            </a:xfrm>
            <a:prstGeom prst="rect">
              <a:avLst/>
            </a:prstGeom>
          </p:spPr>
          <p:txBody>
            <a:bodyPr wrap="square" lIns="0" tIns="7302" rIns="0" bIns="0" rtlCol="0">
              <a:noAutofit/>
            </a:bodyPr>
            <a:lstStyle/>
            <a:p>
              <a:pPr marL="12700" algn="just"/>
              <a:r>
                <a:rPr lang="es-ES" sz="1000" dirty="0">
                  <a:latin typeface="Malgun Gothic"/>
                  <a:cs typeface="Malgun Gothic"/>
                </a:rPr>
                <a:t>Por la fe Abel ofreció a Dios más excelente sacrificio que Caín, por lo cual alcanzó testimonio de que era justo, dando Dios testimonio de sus ofrendas; y muerto, aún habla por ella. </a:t>
              </a:r>
              <a:r>
                <a:rPr sz="1000" dirty="0">
                  <a:latin typeface="Malgun Gothic"/>
                  <a:cs typeface="Malgun Gothic"/>
                </a:rPr>
                <a:t>(</a:t>
              </a:r>
              <a:r>
                <a:rPr lang="es-ES" sz="1000" dirty="0">
                  <a:latin typeface="Malgun Gothic"/>
                  <a:cs typeface="Malgun Gothic"/>
                </a:rPr>
                <a:t>He</a:t>
              </a:r>
              <a:r>
                <a:rPr sz="1000" dirty="0">
                  <a:latin typeface="Malgun Gothic"/>
                  <a:cs typeface="Malgun Gothic"/>
                </a:rPr>
                <a:t> 11:4)</a:t>
              </a:r>
            </a:p>
          </p:txBody>
        </p:sp>
        <p:sp>
          <p:nvSpPr>
            <p:cNvPr id="13" name="object 13"/>
            <p:cNvSpPr txBox="1"/>
            <p:nvPr/>
          </p:nvSpPr>
          <p:spPr>
            <a:xfrm>
              <a:off x="450000" y="1767525"/>
              <a:ext cx="4517453" cy="457200"/>
            </a:xfrm>
            <a:prstGeom prst="rect">
              <a:avLst/>
            </a:prstGeom>
          </p:spPr>
          <p:txBody>
            <a:bodyPr wrap="square" lIns="0" tIns="7302" rIns="0" bIns="0" rtlCol="0">
              <a:noAutofit/>
            </a:bodyPr>
            <a:lstStyle/>
            <a:p>
              <a:pPr marL="12700" algn="just"/>
              <a:r>
                <a:rPr sz="1000" dirty="0">
                  <a:latin typeface="Malgun Gothic"/>
                  <a:cs typeface="Malgun Gothic"/>
                </a:rPr>
                <a:t>By faith Abel offered to God a more excellent sacrifice than Cain, through</a:t>
              </a:r>
              <a:r>
                <a:rPr lang="es-ES" sz="1000" dirty="0">
                  <a:latin typeface="Malgun Gothic"/>
                  <a:cs typeface="Malgun Gothic"/>
                </a:rPr>
                <a:t> </a:t>
              </a:r>
              <a:r>
                <a:rPr sz="1000" dirty="0">
                  <a:latin typeface="Malgun Gothic"/>
                  <a:cs typeface="Malgun Gothic"/>
                </a:rPr>
                <a:t>which he obtained witness that he was righteous, God testifying of his gifts;</a:t>
              </a:r>
              <a:r>
                <a:rPr lang="es-ES" sz="1000" dirty="0">
                  <a:latin typeface="Malgun Gothic"/>
                  <a:cs typeface="Malgun Gothic"/>
                </a:rPr>
                <a:t> </a:t>
              </a:r>
              <a:r>
                <a:rPr sz="1000" dirty="0">
                  <a:latin typeface="Malgun Gothic"/>
                  <a:cs typeface="Malgun Gothic"/>
                </a:rPr>
                <a:t>and through  it he being dead still speaks. (He 11:4)</a:t>
              </a:r>
            </a:p>
          </p:txBody>
        </p:sp>
        <p:sp>
          <p:nvSpPr>
            <p:cNvPr id="12" name="object 12"/>
            <p:cNvSpPr txBox="1"/>
            <p:nvPr/>
          </p:nvSpPr>
          <p:spPr>
            <a:xfrm>
              <a:off x="534179" y="2635578"/>
              <a:ext cx="106302"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1</a:t>
              </a:r>
              <a:endParaRPr sz="1200">
                <a:latin typeface="Impact"/>
                <a:cs typeface="Impact"/>
              </a:endParaRPr>
            </a:p>
          </p:txBody>
        </p:sp>
        <p:sp>
          <p:nvSpPr>
            <p:cNvPr id="11" name="object 11"/>
            <p:cNvSpPr txBox="1"/>
            <p:nvPr/>
          </p:nvSpPr>
          <p:spPr>
            <a:xfrm>
              <a:off x="808099" y="2635364"/>
              <a:ext cx="2912160" cy="139700"/>
            </a:xfrm>
            <a:prstGeom prst="rect">
              <a:avLst/>
            </a:prstGeom>
          </p:spPr>
          <p:txBody>
            <a:bodyPr wrap="square" lIns="0" tIns="6635" rIns="0" bIns="0" rtlCol="0">
              <a:noAutofit/>
            </a:bodyPr>
            <a:lstStyle/>
            <a:p>
              <a:pPr marL="12700" algn="just">
                <a:lnSpc>
                  <a:spcPts val="1045"/>
                </a:lnSpc>
              </a:pPr>
              <a:r>
                <a:rPr lang="es-ES" sz="900" dirty="0">
                  <a:latin typeface="Malgun Gothic" panose="020B0503020000020004" pitchFamily="34" charset="-127"/>
                  <a:ea typeface="Malgun Gothic" panose="020B0503020000020004" pitchFamily="34" charset="-127"/>
                  <a:cs typeface="Malgun Gothic"/>
                </a:rPr>
                <a:t>Subraya las palabras o frases clave en la Palabra.</a:t>
              </a:r>
            </a:p>
          </p:txBody>
        </p:sp>
        <p:sp>
          <p:nvSpPr>
            <p:cNvPr id="10" name="object 10"/>
            <p:cNvSpPr txBox="1"/>
            <p:nvPr/>
          </p:nvSpPr>
          <p:spPr>
            <a:xfrm>
              <a:off x="534179" y="3134478"/>
              <a:ext cx="124757"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2</a:t>
              </a:r>
              <a:endParaRPr sz="1200">
                <a:latin typeface="Impact"/>
                <a:cs typeface="Impact"/>
              </a:endParaRPr>
            </a:p>
          </p:txBody>
        </p:sp>
        <p:sp>
          <p:nvSpPr>
            <p:cNvPr id="9" name="object 9"/>
            <p:cNvSpPr txBox="1"/>
            <p:nvPr/>
          </p:nvSpPr>
          <p:spPr>
            <a:xfrm>
              <a:off x="808099" y="3145028"/>
              <a:ext cx="2242383" cy="140600"/>
            </a:xfrm>
            <a:prstGeom prst="rect">
              <a:avLst/>
            </a:prstGeom>
          </p:spPr>
          <p:txBody>
            <a:bodyPr wrap="square" lIns="0" tIns="6953" rIns="0" bIns="0" rtlCol="0">
              <a:noAutofit/>
            </a:bodyPr>
            <a:lstStyle/>
            <a:p>
              <a:pPr marL="12700">
                <a:lnSpc>
                  <a:spcPts val="1095"/>
                </a:lnSpc>
              </a:pPr>
              <a:r>
                <a:rPr lang="es-ES" sz="900" dirty="0">
                  <a:latin typeface="Malgun Gothic" panose="020B0503020000020004" pitchFamily="34" charset="-127"/>
                  <a:ea typeface="Malgun Gothic" panose="020B0503020000020004" pitchFamily="34" charset="-127"/>
                  <a:cs typeface="NanumBarunGothic"/>
                </a:rPr>
                <a:t>¿Qué tipo de persona es ‘el justo’?</a:t>
              </a:r>
            </a:p>
          </p:txBody>
        </p:sp>
        <p:sp>
          <p:nvSpPr>
            <p:cNvPr id="6" name="object 6"/>
            <p:cNvSpPr txBox="1"/>
            <p:nvPr/>
          </p:nvSpPr>
          <p:spPr>
            <a:xfrm>
              <a:off x="537780" y="4962877"/>
              <a:ext cx="106302"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1</a:t>
              </a:r>
              <a:endParaRPr sz="1200">
                <a:latin typeface="Impact"/>
                <a:cs typeface="Impact"/>
              </a:endParaRPr>
            </a:p>
          </p:txBody>
        </p:sp>
        <p:sp>
          <p:nvSpPr>
            <p:cNvPr id="5" name="object 5"/>
            <p:cNvSpPr txBox="1"/>
            <p:nvPr/>
          </p:nvSpPr>
          <p:spPr>
            <a:xfrm>
              <a:off x="811700" y="4962663"/>
              <a:ext cx="3978579" cy="276860"/>
            </a:xfrm>
            <a:prstGeom prst="rect">
              <a:avLst/>
            </a:prstGeom>
          </p:spPr>
          <p:txBody>
            <a:bodyPr wrap="square" lIns="0" tIns="6635" rIns="0" bIns="0" rtlCol="0">
              <a:noAutofit/>
            </a:bodyPr>
            <a:lstStyle/>
            <a:p>
              <a:pPr marL="12700" algn="just"/>
              <a:r>
                <a:rPr lang="es-ES" sz="900" dirty="0">
                  <a:latin typeface="Malgun Gothic"/>
                  <a:cs typeface="Malgun Gothic"/>
                </a:rPr>
                <a:t>¿Cuáles fueron las ofrendas de Caín y las de Abel, y cuáles, en términos humanos, parecen ser más devotas (Gn 4:3~4)?</a:t>
              </a:r>
            </a:p>
          </p:txBody>
        </p:sp>
        <p:sp>
          <p:nvSpPr>
            <p:cNvPr id="4" name="object 4"/>
            <p:cNvSpPr txBox="1"/>
            <p:nvPr/>
          </p:nvSpPr>
          <p:spPr>
            <a:xfrm>
              <a:off x="179400" y="7603095"/>
              <a:ext cx="171449" cy="152400"/>
            </a:xfrm>
            <a:prstGeom prst="rect">
              <a:avLst/>
            </a:prstGeom>
          </p:spPr>
          <p:txBody>
            <a:bodyPr wrap="square" lIns="0" tIns="6762" rIns="0" bIns="0" rtlCol="0">
              <a:noAutofit/>
            </a:bodyPr>
            <a:lstStyle/>
            <a:p>
              <a:pPr marL="12700">
                <a:lnSpc>
                  <a:spcPts val="1065"/>
                </a:lnSpc>
              </a:pPr>
              <a:r>
                <a:rPr sz="1000" dirty="0">
                  <a:latin typeface="Times New Roman"/>
                  <a:cs typeface="Times New Roman"/>
                </a:rPr>
                <a:t>56</a:t>
              </a:r>
              <a:endParaRPr sz="1000">
                <a:latin typeface="Times New Roman"/>
                <a:cs typeface="Times New Roman"/>
              </a:endParaRPr>
            </a:p>
          </p:txBody>
        </p:sp>
        <p:sp>
          <p:nvSpPr>
            <p:cNvPr id="3" name="object 3"/>
            <p:cNvSpPr txBox="1"/>
            <p:nvPr/>
          </p:nvSpPr>
          <p:spPr>
            <a:xfrm>
              <a:off x="550363" y="910645"/>
              <a:ext cx="4286643" cy="152400"/>
            </a:xfrm>
            <a:prstGeom prst="rect">
              <a:avLst/>
            </a:prstGeom>
          </p:spPr>
          <p:txBody>
            <a:bodyPr wrap="square" lIns="0" tIns="0" rIns="0" bIns="0" rtlCol="0">
              <a:noAutofit/>
            </a:bodyPr>
            <a:lstStyle/>
            <a:p>
              <a:pPr marL="25400">
                <a:lnSpc>
                  <a:spcPts val="1000"/>
                </a:lnSpc>
              </a:pPr>
              <a:endParaRPr sz="1000"/>
            </a:p>
          </p:txBody>
        </p:sp>
        <p:sp>
          <p:nvSpPr>
            <p:cNvPr id="2" name="object 2"/>
            <p:cNvSpPr txBox="1"/>
            <p:nvPr/>
          </p:nvSpPr>
          <p:spPr>
            <a:xfrm>
              <a:off x="562993" y="2265945"/>
              <a:ext cx="4286643" cy="152400"/>
            </a:xfrm>
            <a:prstGeom prst="rect">
              <a:avLst/>
            </a:prstGeom>
          </p:spPr>
          <p:txBody>
            <a:bodyPr wrap="square" lIns="0" tIns="0" rIns="0" bIns="0" rtlCol="0">
              <a:noAutofit/>
            </a:bodyPr>
            <a:lstStyle/>
            <a:p>
              <a:pPr marL="25400">
                <a:lnSpc>
                  <a:spcPts val="1000"/>
                </a:lnSpc>
              </a:pPr>
              <a:endParaRPr sz="1000"/>
            </a:p>
          </p:txBody>
        </p:sp>
        <p:sp>
          <p:nvSpPr>
            <p:cNvPr id="51" name="object 11">
              <a:extLst>
                <a:ext uri="{FF2B5EF4-FFF2-40B4-BE49-F238E27FC236}">
                  <a16:creationId xmlns:a16="http://schemas.microsoft.com/office/drawing/2014/main" id="{FE822358-10E9-457F-B32F-A811EC08F347}"/>
                </a:ext>
              </a:extLst>
            </p:cNvPr>
            <p:cNvSpPr txBox="1"/>
            <p:nvPr/>
          </p:nvSpPr>
          <p:spPr>
            <a:xfrm>
              <a:off x="514218" y="495300"/>
              <a:ext cx="3365632" cy="306188"/>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r>
                <a:rPr sz="1000" dirty="0">
                  <a:solidFill>
                    <a:srgbClr val="00ADEF"/>
                  </a:solidFill>
                  <a:latin typeface="Times New Roman"/>
                  <a:cs typeface="Times New Roman"/>
                </a:rPr>
                <a:t> </a:t>
              </a:r>
              <a:r>
                <a:rPr lang="es-ES" sz="1000" dirty="0">
                  <a:solidFill>
                    <a:srgbClr val="00ADEF"/>
                  </a:solidFill>
                  <a:latin typeface="Times New Roman"/>
                  <a:cs typeface="Times New Roman"/>
                </a:rPr>
                <a:t>    Escríbelas en la tabla de tu corazón (Recitación)</a:t>
              </a:r>
              <a:endParaRPr sz="1000" dirty="0">
                <a:latin typeface="Times New Roman"/>
                <a:cs typeface="Times New Roman"/>
              </a:endParaRPr>
            </a:p>
          </p:txBody>
        </p:sp>
        <p:sp>
          <p:nvSpPr>
            <p:cNvPr id="52" name="object 11">
              <a:extLst>
                <a:ext uri="{FF2B5EF4-FFF2-40B4-BE49-F238E27FC236}">
                  <a16:creationId xmlns:a16="http://schemas.microsoft.com/office/drawing/2014/main" id="{D08BA8AD-6637-405A-B18B-903BED24555C}"/>
                </a:ext>
              </a:extLst>
            </p:cNvPr>
            <p:cNvSpPr txBox="1"/>
            <p:nvPr/>
          </p:nvSpPr>
          <p:spPr>
            <a:xfrm>
              <a:off x="519269" y="4178300"/>
              <a:ext cx="2405661" cy="279400"/>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r>
                <a:rPr sz="1000" dirty="0">
                  <a:solidFill>
                    <a:srgbClr val="00ADEF"/>
                  </a:solidFill>
                  <a:latin typeface="Times New Roman"/>
                  <a:cs typeface="Times New Roman"/>
                </a:rPr>
                <a:t> </a:t>
              </a:r>
              <a:r>
                <a:rPr lang="es-ES" sz="1000" dirty="0">
                  <a:solidFill>
                    <a:srgbClr val="00ADEF"/>
                  </a:solidFill>
                  <a:latin typeface="Times New Roman"/>
                  <a:cs typeface="Times New Roman"/>
                </a:rPr>
                <a:t>    Cambiar mi mente a la palabra</a:t>
              </a:r>
              <a:endParaRPr sz="1000" dirty="0">
                <a:latin typeface="Times New Roman"/>
                <a:cs typeface="Times New Roman"/>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그룹 14">
            <a:extLst>
              <a:ext uri="{FF2B5EF4-FFF2-40B4-BE49-F238E27FC236}">
                <a16:creationId xmlns:a16="http://schemas.microsoft.com/office/drawing/2014/main" id="{297339A1-21B7-4324-9978-C4E8768E9A06}"/>
              </a:ext>
            </a:extLst>
          </p:cNvPr>
          <p:cNvGrpSpPr/>
          <p:nvPr/>
        </p:nvGrpSpPr>
        <p:grpSpPr>
          <a:xfrm>
            <a:off x="545294" y="991398"/>
            <a:ext cx="4693406" cy="6764097"/>
            <a:chOff x="545294" y="991398"/>
            <a:chExt cx="4693406" cy="6764097"/>
          </a:xfrm>
        </p:grpSpPr>
        <p:sp>
          <p:nvSpPr>
            <p:cNvPr id="13" name="object 13"/>
            <p:cNvSpPr/>
            <p:nvPr/>
          </p:nvSpPr>
          <p:spPr>
            <a:xfrm>
              <a:off x="545294" y="991398"/>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14" name="object 14"/>
            <p:cNvSpPr/>
            <p:nvPr/>
          </p:nvSpPr>
          <p:spPr>
            <a:xfrm>
              <a:off x="582836" y="1028940"/>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11" name="object 11"/>
            <p:cNvSpPr/>
            <p:nvPr/>
          </p:nvSpPr>
          <p:spPr>
            <a:xfrm>
              <a:off x="545294" y="3038897"/>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12" name="object 12"/>
            <p:cNvSpPr/>
            <p:nvPr/>
          </p:nvSpPr>
          <p:spPr>
            <a:xfrm>
              <a:off x="582836" y="3076439"/>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9" name="object 9"/>
            <p:cNvSpPr/>
            <p:nvPr/>
          </p:nvSpPr>
          <p:spPr>
            <a:xfrm>
              <a:off x="545294" y="4842997"/>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10" name="object 10"/>
            <p:cNvSpPr/>
            <p:nvPr/>
          </p:nvSpPr>
          <p:spPr>
            <a:xfrm>
              <a:off x="582836" y="4880538"/>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8" name="object 8"/>
            <p:cNvSpPr txBox="1"/>
            <p:nvPr/>
          </p:nvSpPr>
          <p:spPr>
            <a:xfrm>
              <a:off x="633079" y="1049878"/>
              <a:ext cx="124757"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2</a:t>
              </a:r>
              <a:endParaRPr sz="1200">
                <a:latin typeface="Impact"/>
                <a:cs typeface="Impact"/>
              </a:endParaRPr>
            </a:p>
          </p:txBody>
        </p:sp>
        <p:sp>
          <p:nvSpPr>
            <p:cNvPr id="7" name="object 7"/>
            <p:cNvSpPr txBox="1"/>
            <p:nvPr/>
          </p:nvSpPr>
          <p:spPr>
            <a:xfrm>
              <a:off x="906999" y="1049662"/>
              <a:ext cx="4042473" cy="276859"/>
            </a:xfrm>
            <a:prstGeom prst="rect">
              <a:avLst/>
            </a:prstGeom>
          </p:spPr>
          <p:txBody>
            <a:bodyPr wrap="square" lIns="0" tIns="6635" rIns="0" bIns="0" rtlCol="0">
              <a:noAutofit/>
            </a:bodyPr>
            <a:lstStyle/>
            <a:p>
              <a:pPr marL="12700" algn="just"/>
              <a:r>
                <a:rPr lang="es-ES" sz="900" dirty="0">
                  <a:latin typeface="Malgun Gothic"/>
                  <a:cs typeface="Malgun Gothic"/>
                </a:rPr>
                <a:t>¿De quién fue la ofrenda que recibió Dios? ¿Por qué recibió esta ofrenda (Gn 4:4, He 11:4)?</a:t>
              </a:r>
            </a:p>
          </p:txBody>
        </p:sp>
        <p:sp>
          <p:nvSpPr>
            <p:cNvPr id="6" name="object 6"/>
            <p:cNvSpPr txBox="1"/>
            <p:nvPr/>
          </p:nvSpPr>
          <p:spPr>
            <a:xfrm>
              <a:off x="633079" y="3097378"/>
              <a:ext cx="129073"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3</a:t>
              </a:r>
              <a:endParaRPr sz="1200">
                <a:latin typeface="Impact"/>
                <a:cs typeface="Impact"/>
              </a:endParaRPr>
            </a:p>
          </p:txBody>
        </p:sp>
        <p:sp>
          <p:nvSpPr>
            <p:cNvPr id="5" name="object 5"/>
            <p:cNvSpPr txBox="1"/>
            <p:nvPr/>
          </p:nvSpPr>
          <p:spPr>
            <a:xfrm>
              <a:off x="906999" y="3097164"/>
              <a:ext cx="3758095" cy="276860"/>
            </a:xfrm>
            <a:prstGeom prst="rect">
              <a:avLst/>
            </a:prstGeom>
          </p:spPr>
          <p:txBody>
            <a:bodyPr wrap="square" lIns="0" tIns="6635" rIns="0" bIns="0" rtlCol="0">
              <a:noAutofit/>
            </a:bodyPr>
            <a:lstStyle/>
            <a:p>
              <a:pPr marL="12700" algn="just"/>
              <a:r>
                <a:rPr lang="es-ES" sz="900" dirty="0">
                  <a:latin typeface="Malgun Gothic"/>
                  <a:cs typeface="Malgun Gothic"/>
                </a:rPr>
                <a:t>¿Por qué Dios no agradó a Caín y su ofrenda (Ro 10:2~3)?</a:t>
              </a:r>
            </a:p>
          </p:txBody>
        </p:sp>
        <p:sp>
          <p:nvSpPr>
            <p:cNvPr id="4" name="object 4"/>
            <p:cNvSpPr txBox="1"/>
            <p:nvPr/>
          </p:nvSpPr>
          <p:spPr>
            <a:xfrm>
              <a:off x="633079" y="4901478"/>
              <a:ext cx="124385"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4</a:t>
              </a:r>
              <a:endParaRPr sz="1200">
                <a:latin typeface="Impact"/>
                <a:cs typeface="Impact"/>
              </a:endParaRPr>
            </a:p>
          </p:txBody>
        </p:sp>
        <p:sp>
          <p:nvSpPr>
            <p:cNvPr id="3" name="object 3"/>
            <p:cNvSpPr txBox="1"/>
            <p:nvPr/>
          </p:nvSpPr>
          <p:spPr>
            <a:xfrm>
              <a:off x="906999" y="4912008"/>
              <a:ext cx="4002146" cy="318451"/>
            </a:xfrm>
            <a:prstGeom prst="rect">
              <a:avLst/>
            </a:prstGeom>
          </p:spPr>
          <p:txBody>
            <a:bodyPr wrap="square" lIns="0" tIns="6953" rIns="0" bIns="0" rtlCol="0">
              <a:noAutofit/>
            </a:bodyPr>
            <a:lstStyle/>
            <a:p>
              <a:pPr marL="12700" algn="just"/>
              <a:r>
                <a:rPr lang="es-ES" sz="900" dirty="0">
                  <a:latin typeface="Malgun Gothic"/>
                  <a:cs typeface="Malgun Gothic"/>
                </a:rPr>
                <a:t>Abel alcanzó testimonio de Dios de que era ‘justo’. Comparte comunión sobre cómo cada uno de nosotros hemos alcanzado testimonio de ‘ser justo’ (Ef 1:7, 13).</a:t>
              </a:r>
            </a:p>
          </p:txBody>
        </p:sp>
        <p:sp>
          <p:nvSpPr>
            <p:cNvPr id="2" name="object 2"/>
            <p:cNvSpPr txBox="1"/>
            <p:nvPr/>
          </p:nvSpPr>
          <p:spPr>
            <a:xfrm>
              <a:off x="5067250" y="7603095"/>
              <a:ext cx="171450" cy="152400"/>
            </a:xfrm>
            <a:prstGeom prst="rect">
              <a:avLst/>
            </a:prstGeom>
          </p:spPr>
          <p:txBody>
            <a:bodyPr wrap="square" lIns="0" tIns="6762" rIns="0" bIns="0" rtlCol="0">
              <a:noAutofit/>
            </a:bodyPr>
            <a:lstStyle/>
            <a:p>
              <a:pPr marL="12700">
                <a:lnSpc>
                  <a:spcPts val="1065"/>
                </a:lnSpc>
              </a:pPr>
              <a:r>
                <a:rPr sz="1000" dirty="0">
                  <a:latin typeface="Times New Roman"/>
                  <a:cs typeface="Times New Roman"/>
                </a:rPr>
                <a:t>57</a:t>
              </a:r>
              <a:endParaRPr sz="1000">
                <a:latin typeface="Times New Roman"/>
                <a:cs typeface="Times New Roman"/>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 name="그룹 34">
            <a:extLst>
              <a:ext uri="{FF2B5EF4-FFF2-40B4-BE49-F238E27FC236}">
                <a16:creationId xmlns:a16="http://schemas.microsoft.com/office/drawing/2014/main" id="{B349F924-FE2B-427C-80DC-A34AD9F95772}"/>
              </a:ext>
            </a:extLst>
          </p:cNvPr>
          <p:cNvGrpSpPr/>
          <p:nvPr/>
        </p:nvGrpSpPr>
        <p:grpSpPr>
          <a:xfrm>
            <a:off x="0" y="47940"/>
            <a:ext cx="5491045" cy="7896213"/>
            <a:chOff x="0" y="-12"/>
            <a:chExt cx="5707629" cy="8207665"/>
          </a:xfrm>
        </p:grpSpPr>
        <p:sp>
          <p:nvSpPr>
            <p:cNvPr id="96" name="object 96"/>
            <p:cNvSpPr/>
            <p:nvPr/>
          </p:nvSpPr>
          <p:spPr>
            <a:xfrm>
              <a:off x="154248" y="1"/>
              <a:ext cx="5351628" cy="8207652"/>
            </a:xfrm>
            <a:custGeom>
              <a:avLst/>
              <a:gdLst/>
              <a:ahLst/>
              <a:cxnLst/>
              <a:rect l="l" t="t" r="r" b="b"/>
              <a:pathLst>
                <a:path w="5211013" h="7991995">
                  <a:moveTo>
                    <a:pt x="0" y="7991995"/>
                  </a:moveTo>
                  <a:lnTo>
                    <a:pt x="5211013" y="7991995"/>
                  </a:lnTo>
                  <a:lnTo>
                    <a:pt x="5211013" y="0"/>
                  </a:lnTo>
                  <a:lnTo>
                    <a:pt x="0" y="0"/>
                  </a:lnTo>
                  <a:lnTo>
                    <a:pt x="0" y="7991995"/>
                  </a:lnTo>
                  <a:close/>
                </a:path>
              </a:pathLst>
            </a:custGeom>
            <a:solidFill>
              <a:srgbClr val="C6EAFB"/>
            </a:solidFill>
          </p:spPr>
          <p:txBody>
            <a:bodyPr wrap="square" lIns="0" tIns="0" rIns="0" bIns="0" rtlCol="0">
              <a:noAutofit/>
            </a:bodyPr>
            <a:lstStyle/>
            <a:p>
              <a:endParaRPr sz="1779" dirty="0"/>
            </a:p>
          </p:txBody>
        </p:sp>
        <p:sp>
          <p:nvSpPr>
            <p:cNvPr id="38" name="object 38"/>
            <p:cNvSpPr/>
            <p:nvPr/>
          </p:nvSpPr>
          <p:spPr>
            <a:xfrm>
              <a:off x="0" y="-12"/>
              <a:ext cx="154247" cy="8207665"/>
            </a:xfrm>
            <a:custGeom>
              <a:avLst/>
              <a:gdLst/>
              <a:ahLst/>
              <a:cxnLst/>
              <a:rect l="l" t="t" r="r" b="b"/>
              <a:pathLst>
                <a:path w="116992" h="7992008">
                  <a:moveTo>
                    <a:pt x="116992" y="12"/>
                  </a:moveTo>
                  <a:lnTo>
                    <a:pt x="0" y="12"/>
                  </a:lnTo>
                  <a:lnTo>
                    <a:pt x="0" y="7992008"/>
                  </a:lnTo>
                  <a:lnTo>
                    <a:pt x="116992" y="7992008"/>
                  </a:lnTo>
                  <a:lnTo>
                    <a:pt x="116992" y="12"/>
                  </a:lnTo>
                  <a:close/>
                </a:path>
              </a:pathLst>
            </a:custGeom>
            <a:solidFill>
              <a:srgbClr val="8DD7F7"/>
            </a:solidFill>
          </p:spPr>
          <p:txBody>
            <a:bodyPr wrap="square" lIns="0" tIns="0" rIns="0" bIns="0" rtlCol="0">
              <a:noAutofit/>
            </a:bodyPr>
            <a:lstStyle/>
            <a:p>
              <a:endParaRPr sz="1779" dirty="0"/>
            </a:p>
          </p:txBody>
        </p:sp>
        <p:sp>
          <p:nvSpPr>
            <p:cNvPr id="39" name="object 39"/>
            <p:cNvSpPr/>
            <p:nvPr/>
          </p:nvSpPr>
          <p:spPr>
            <a:xfrm>
              <a:off x="290742" y="332739"/>
              <a:ext cx="4954164" cy="7542175"/>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sz="1779" dirty="0"/>
            </a:p>
          </p:txBody>
        </p:sp>
        <p:sp>
          <p:nvSpPr>
            <p:cNvPr id="40" name="object 40"/>
            <p:cNvSpPr/>
            <p:nvPr/>
          </p:nvSpPr>
          <p:spPr>
            <a:xfrm>
              <a:off x="5140564"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1" name="object 41"/>
            <p:cNvSpPr/>
            <p:nvPr/>
          </p:nvSpPr>
          <p:spPr>
            <a:xfrm>
              <a:off x="5140564"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2" name="object 42"/>
            <p:cNvSpPr/>
            <p:nvPr/>
          </p:nvSpPr>
          <p:spPr>
            <a:xfrm>
              <a:off x="342913"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3" name="object 43"/>
            <p:cNvSpPr/>
            <p:nvPr/>
          </p:nvSpPr>
          <p:spPr>
            <a:xfrm>
              <a:off x="342913"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4" name="object 44"/>
            <p:cNvSpPr/>
            <p:nvPr/>
          </p:nvSpPr>
          <p:spPr>
            <a:xfrm>
              <a:off x="595249" y="3986788"/>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45" name="object 45"/>
            <p:cNvSpPr/>
            <p:nvPr/>
          </p:nvSpPr>
          <p:spPr>
            <a:xfrm>
              <a:off x="595249" y="3986788"/>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46" name="object 46"/>
            <p:cNvSpPr/>
            <p:nvPr/>
          </p:nvSpPr>
          <p:spPr>
            <a:xfrm>
              <a:off x="2870527" y="3986788"/>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47" name="object 47"/>
            <p:cNvSpPr/>
            <p:nvPr/>
          </p:nvSpPr>
          <p:spPr>
            <a:xfrm>
              <a:off x="2870526" y="3986788"/>
              <a:ext cx="2130655"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48" name="object 48"/>
            <p:cNvSpPr/>
            <p:nvPr/>
          </p:nvSpPr>
          <p:spPr>
            <a:xfrm>
              <a:off x="803206" y="437933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49" name="object 49"/>
            <p:cNvSpPr/>
            <p:nvPr/>
          </p:nvSpPr>
          <p:spPr>
            <a:xfrm>
              <a:off x="803206" y="464343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0" name="object 50"/>
            <p:cNvSpPr/>
            <p:nvPr/>
          </p:nvSpPr>
          <p:spPr>
            <a:xfrm>
              <a:off x="3078484" y="437933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1" name="object 51"/>
            <p:cNvSpPr/>
            <p:nvPr/>
          </p:nvSpPr>
          <p:spPr>
            <a:xfrm>
              <a:off x="3078484" y="464343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2" name="object 52"/>
            <p:cNvSpPr/>
            <p:nvPr/>
          </p:nvSpPr>
          <p:spPr>
            <a:xfrm>
              <a:off x="803206" y="491877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3" name="object 53"/>
            <p:cNvSpPr/>
            <p:nvPr/>
          </p:nvSpPr>
          <p:spPr>
            <a:xfrm>
              <a:off x="3078484" y="491877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4" name="object 54"/>
            <p:cNvSpPr/>
            <p:nvPr/>
          </p:nvSpPr>
          <p:spPr>
            <a:xfrm>
              <a:off x="803206" y="518287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5" name="object 55"/>
            <p:cNvSpPr/>
            <p:nvPr/>
          </p:nvSpPr>
          <p:spPr>
            <a:xfrm>
              <a:off x="3078484" y="518287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6" name="object 56"/>
            <p:cNvSpPr/>
            <p:nvPr/>
          </p:nvSpPr>
          <p:spPr>
            <a:xfrm>
              <a:off x="350208" y="3756260"/>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57" name="object 57"/>
            <p:cNvSpPr/>
            <p:nvPr/>
          </p:nvSpPr>
          <p:spPr>
            <a:xfrm>
              <a:off x="393496" y="3799556"/>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58" name="object 58"/>
            <p:cNvSpPr/>
            <p:nvPr/>
          </p:nvSpPr>
          <p:spPr>
            <a:xfrm>
              <a:off x="434320" y="3840381"/>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4"/>
                  </a:lnTo>
                  <a:lnTo>
                    <a:pt x="350107" y="147132"/>
                  </a:lnTo>
                  <a:lnTo>
                    <a:pt x="347186" y="133124"/>
                  </a:lnTo>
                  <a:lnTo>
                    <a:pt x="343180" y="119546"/>
                  </a:lnTo>
                  <a:lnTo>
                    <a:pt x="338137" y="106447"/>
                  </a:lnTo>
                  <a:lnTo>
                    <a:pt x="332105" y="93875"/>
                  </a:lnTo>
                  <a:lnTo>
                    <a:pt x="325132" y="81878"/>
                  </a:lnTo>
                  <a:lnTo>
                    <a:pt x="317266" y="70504"/>
                  </a:lnTo>
                  <a:lnTo>
                    <a:pt x="308554" y="59801"/>
                  </a:lnTo>
                  <a:lnTo>
                    <a:pt x="299046" y="49817"/>
                  </a:lnTo>
                  <a:lnTo>
                    <a:pt x="288788" y="40600"/>
                  </a:lnTo>
                  <a:lnTo>
                    <a:pt x="277829" y="32198"/>
                  </a:lnTo>
                  <a:lnTo>
                    <a:pt x="266217" y="24659"/>
                  </a:lnTo>
                  <a:lnTo>
                    <a:pt x="253999" y="18031"/>
                  </a:lnTo>
                  <a:lnTo>
                    <a:pt x="241225" y="12363"/>
                  </a:lnTo>
                  <a:lnTo>
                    <a:pt x="227941" y="7701"/>
                  </a:lnTo>
                  <a:lnTo>
                    <a:pt x="214195" y="4094"/>
                  </a:lnTo>
                  <a:lnTo>
                    <a:pt x="200037" y="1591"/>
                  </a:lnTo>
                  <a:lnTo>
                    <a:pt x="185513" y="239"/>
                  </a:lnTo>
                  <a:lnTo>
                    <a:pt x="176250" y="0"/>
                  </a:lnTo>
                  <a:lnTo>
                    <a:pt x="161522" y="606"/>
                  </a:lnTo>
                  <a:lnTo>
                    <a:pt x="147129" y="2394"/>
                  </a:lnTo>
                  <a:lnTo>
                    <a:pt x="133119" y="5315"/>
                  </a:lnTo>
                  <a:lnTo>
                    <a:pt x="119541" y="9321"/>
                  </a:lnTo>
                  <a:lnTo>
                    <a:pt x="106442" y="14365"/>
                  </a:lnTo>
                  <a:lnTo>
                    <a:pt x="93869" y="20397"/>
                  </a:lnTo>
                  <a:lnTo>
                    <a:pt x="81872" y="27371"/>
                  </a:lnTo>
                  <a:lnTo>
                    <a:pt x="70499" y="35238"/>
                  </a:lnTo>
                  <a:lnTo>
                    <a:pt x="59796" y="43950"/>
                  </a:lnTo>
                  <a:lnTo>
                    <a:pt x="49812" y="53459"/>
                  </a:lnTo>
                  <a:lnTo>
                    <a:pt x="40596" y="63718"/>
                  </a:lnTo>
                  <a:lnTo>
                    <a:pt x="32195" y="74677"/>
                  </a:lnTo>
                  <a:lnTo>
                    <a:pt x="24656" y="86289"/>
                  </a:lnTo>
                  <a:lnTo>
                    <a:pt x="18029" y="98507"/>
                  </a:lnTo>
                  <a:lnTo>
                    <a:pt x="12361" y="111281"/>
                  </a:lnTo>
                  <a:lnTo>
                    <a:pt x="7700" y="124564"/>
                  </a:lnTo>
                  <a:lnTo>
                    <a:pt x="4094" y="138309"/>
                  </a:lnTo>
                  <a:lnTo>
                    <a:pt x="1591" y="152466"/>
                  </a:lnTo>
                  <a:lnTo>
                    <a:pt x="239" y="166988"/>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59" name="object 59"/>
            <p:cNvSpPr/>
            <p:nvPr/>
          </p:nvSpPr>
          <p:spPr>
            <a:xfrm>
              <a:off x="595249" y="6065919"/>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60" name="object 60"/>
            <p:cNvSpPr/>
            <p:nvPr/>
          </p:nvSpPr>
          <p:spPr>
            <a:xfrm>
              <a:off x="595249" y="6065919"/>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61" name="object 61"/>
            <p:cNvSpPr/>
            <p:nvPr/>
          </p:nvSpPr>
          <p:spPr>
            <a:xfrm>
              <a:off x="2870527" y="6065919"/>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62" name="object 62"/>
            <p:cNvSpPr/>
            <p:nvPr/>
          </p:nvSpPr>
          <p:spPr>
            <a:xfrm>
              <a:off x="2870526" y="6065919"/>
              <a:ext cx="2130655" cy="1494367"/>
            </a:xfrm>
            <a:custGeom>
              <a:avLst/>
              <a:gdLst/>
              <a:ahLst/>
              <a:cxnLst/>
              <a:rect l="l" t="t" r="r" b="b"/>
              <a:pathLst>
                <a:path w="2074671"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63" name="object 63"/>
            <p:cNvSpPr/>
            <p:nvPr/>
          </p:nvSpPr>
          <p:spPr>
            <a:xfrm>
              <a:off x="803206" y="645846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4" name="object 64"/>
            <p:cNvSpPr/>
            <p:nvPr/>
          </p:nvSpPr>
          <p:spPr>
            <a:xfrm>
              <a:off x="803206" y="672256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5" name="object 65"/>
            <p:cNvSpPr/>
            <p:nvPr/>
          </p:nvSpPr>
          <p:spPr>
            <a:xfrm>
              <a:off x="3078484" y="645846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6" name="object 66"/>
            <p:cNvSpPr/>
            <p:nvPr/>
          </p:nvSpPr>
          <p:spPr>
            <a:xfrm>
              <a:off x="3078484" y="672256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7" name="object 67"/>
            <p:cNvSpPr/>
            <p:nvPr/>
          </p:nvSpPr>
          <p:spPr>
            <a:xfrm>
              <a:off x="803206" y="699790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8" name="object 68"/>
            <p:cNvSpPr/>
            <p:nvPr/>
          </p:nvSpPr>
          <p:spPr>
            <a:xfrm>
              <a:off x="3078484" y="699790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9" name="object 69"/>
            <p:cNvSpPr/>
            <p:nvPr/>
          </p:nvSpPr>
          <p:spPr>
            <a:xfrm>
              <a:off x="803206" y="7262003"/>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0" name="object 70"/>
            <p:cNvSpPr/>
            <p:nvPr/>
          </p:nvSpPr>
          <p:spPr>
            <a:xfrm>
              <a:off x="3078484" y="7262003"/>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1" name="object 71"/>
            <p:cNvSpPr/>
            <p:nvPr/>
          </p:nvSpPr>
          <p:spPr>
            <a:xfrm>
              <a:off x="350208" y="5835391"/>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72" name="object 72"/>
            <p:cNvSpPr/>
            <p:nvPr/>
          </p:nvSpPr>
          <p:spPr>
            <a:xfrm>
              <a:off x="393496" y="5878686"/>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73" name="object 73"/>
            <p:cNvSpPr/>
            <p:nvPr/>
          </p:nvSpPr>
          <p:spPr>
            <a:xfrm>
              <a:off x="434320" y="5919511"/>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74" name="object 74"/>
            <p:cNvSpPr/>
            <p:nvPr/>
          </p:nvSpPr>
          <p:spPr>
            <a:xfrm>
              <a:off x="512108" y="617642"/>
              <a:ext cx="748755" cy="513289"/>
            </a:xfrm>
            <a:custGeom>
              <a:avLst/>
              <a:gdLst/>
              <a:ahLst/>
              <a:cxnLst/>
              <a:rect l="l" t="t" r="r" b="b"/>
              <a:pathLst>
                <a:path w="729081" h="499802">
                  <a:moveTo>
                    <a:pt x="0" y="51034"/>
                  </a:moveTo>
                  <a:lnTo>
                    <a:pt x="2567" y="47396"/>
                  </a:lnTo>
                  <a:lnTo>
                    <a:pt x="9987" y="39172"/>
                  </a:lnTo>
                  <a:lnTo>
                    <a:pt x="21831" y="30393"/>
                  </a:lnTo>
                  <a:lnTo>
                    <a:pt x="37674" y="25096"/>
                  </a:lnTo>
                  <a:lnTo>
                    <a:pt x="47193" y="25038"/>
                  </a:lnTo>
                  <a:lnTo>
                    <a:pt x="66725" y="24784"/>
                  </a:lnTo>
                  <a:lnTo>
                    <a:pt x="70194" y="23413"/>
                  </a:lnTo>
                  <a:lnTo>
                    <a:pt x="79482" y="19961"/>
                  </a:lnTo>
                  <a:lnTo>
                    <a:pt x="92915" y="15411"/>
                  </a:lnTo>
                  <a:lnTo>
                    <a:pt x="108818" y="10752"/>
                  </a:lnTo>
                  <a:lnTo>
                    <a:pt x="125514" y="6968"/>
                  </a:lnTo>
                  <a:lnTo>
                    <a:pt x="135077" y="5543"/>
                  </a:lnTo>
                  <a:lnTo>
                    <a:pt x="136878" y="5194"/>
                  </a:lnTo>
                  <a:lnTo>
                    <a:pt x="142002" y="4303"/>
                  </a:lnTo>
                  <a:lnTo>
                    <a:pt x="150033" y="3108"/>
                  </a:lnTo>
                  <a:lnTo>
                    <a:pt x="160551" y="1843"/>
                  </a:lnTo>
                  <a:lnTo>
                    <a:pt x="173139" y="747"/>
                  </a:lnTo>
                  <a:lnTo>
                    <a:pt x="187379" y="53"/>
                  </a:lnTo>
                  <a:lnTo>
                    <a:pt x="202853" y="0"/>
                  </a:lnTo>
                  <a:lnTo>
                    <a:pt x="219144" y="822"/>
                  </a:lnTo>
                  <a:lnTo>
                    <a:pt x="235834" y="2756"/>
                  </a:lnTo>
                  <a:lnTo>
                    <a:pt x="252504" y="6039"/>
                  </a:lnTo>
                  <a:lnTo>
                    <a:pt x="268737" y="10906"/>
                  </a:lnTo>
                  <a:lnTo>
                    <a:pt x="271780" y="12045"/>
                  </a:lnTo>
                  <a:lnTo>
                    <a:pt x="273932" y="12631"/>
                  </a:lnTo>
                  <a:lnTo>
                    <a:pt x="279933" y="14488"/>
                  </a:lnTo>
                  <a:lnTo>
                    <a:pt x="289095" y="17768"/>
                  </a:lnTo>
                  <a:lnTo>
                    <a:pt x="300733" y="22620"/>
                  </a:lnTo>
                  <a:lnTo>
                    <a:pt x="314161" y="29197"/>
                  </a:lnTo>
                  <a:lnTo>
                    <a:pt x="328693" y="37648"/>
                  </a:lnTo>
                  <a:lnTo>
                    <a:pt x="343643" y="48124"/>
                  </a:lnTo>
                  <a:lnTo>
                    <a:pt x="358324" y="60777"/>
                  </a:lnTo>
                  <a:lnTo>
                    <a:pt x="363181" y="65652"/>
                  </a:lnTo>
                  <a:lnTo>
                    <a:pt x="364248" y="64642"/>
                  </a:lnTo>
                  <a:lnTo>
                    <a:pt x="372768" y="57501"/>
                  </a:lnTo>
                  <a:lnTo>
                    <a:pt x="380211" y="51996"/>
                  </a:lnTo>
                  <a:lnTo>
                    <a:pt x="389769" y="45620"/>
                  </a:lnTo>
                  <a:lnTo>
                    <a:pt x="401436" y="38684"/>
                  </a:lnTo>
                  <a:lnTo>
                    <a:pt x="415208" y="31504"/>
                  </a:lnTo>
                  <a:lnTo>
                    <a:pt x="431079" y="24391"/>
                  </a:lnTo>
                  <a:lnTo>
                    <a:pt x="449045" y="17660"/>
                  </a:lnTo>
                  <a:lnTo>
                    <a:pt x="469100" y="11622"/>
                  </a:lnTo>
                  <a:lnTo>
                    <a:pt x="488226" y="7181"/>
                  </a:lnTo>
                  <a:lnTo>
                    <a:pt x="499701" y="5652"/>
                  </a:lnTo>
                  <a:lnTo>
                    <a:pt x="512089" y="4305"/>
                  </a:lnTo>
                  <a:lnTo>
                    <a:pt x="527170" y="3072"/>
                  </a:lnTo>
                  <a:lnTo>
                    <a:pt x="543642" y="2329"/>
                  </a:lnTo>
                  <a:lnTo>
                    <a:pt x="560198" y="2452"/>
                  </a:lnTo>
                  <a:lnTo>
                    <a:pt x="575535" y="3819"/>
                  </a:lnTo>
                  <a:lnTo>
                    <a:pt x="588348" y="6804"/>
                  </a:lnTo>
                  <a:lnTo>
                    <a:pt x="595642" y="10420"/>
                  </a:lnTo>
                  <a:lnTo>
                    <a:pt x="598985" y="11399"/>
                  </a:lnTo>
                  <a:lnTo>
                    <a:pt x="607864" y="14257"/>
                  </a:lnTo>
                  <a:lnTo>
                    <a:pt x="620556" y="18875"/>
                  </a:lnTo>
                  <a:lnTo>
                    <a:pt x="635337" y="25131"/>
                  </a:lnTo>
                  <a:lnTo>
                    <a:pt x="650482" y="32907"/>
                  </a:lnTo>
                  <a:lnTo>
                    <a:pt x="664269" y="42083"/>
                  </a:lnTo>
                  <a:lnTo>
                    <a:pt x="667245" y="44532"/>
                  </a:lnTo>
                  <a:lnTo>
                    <a:pt x="706297" y="46158"/>
                  </a:lnTo>
                  <a:lnTo>
                    <a:pt x="720295" y="59017"/>
                  </a:lnTo>
                  <a:lnTo>
                    <a:pt x="729081" y="249015"/>
                  </a:lnTo>
                  <a:lnTo>
                    <a:pt x="729081" y="405149"/>
                  </a:lnTo>
                  <a:lnTo>
                    <a:pt x="729081" y="486378"/>
                  </a:lnTo>
                  <a:lnTo>
                    <a:pt x="724569" y="487911"/>
                  </a:lnTo>
                  <a:lnTo>
                    <a:pt x="711859" y="489246"/>
                  </a:lnTo>
                  <a:lnTo>
                    <a:pt x="694905" y="486378"/>
                  </a:lnTo>
                  <a:lnTo>
                    <a:pt x="693097" y="485778"/>
                  </a:lnTo>
                  <a:lnTo>
                    <a:pt x="687938" y="484134"/>
                  </a:lnTo>
                  <a:lnTo>
                    <a:pt x="679825" y="481674"/>
                  </a:lnTo>
                  <a:lnTo>
                    <a:pt x="669157" y="478630"/>
                  </a:lnTo>
                  <a:lnTo>
                    <a:pt x="656332" y="475232"/>
                  </a:lnTo>
                  <a:lnTo>
                    <a:pt x="641748" y="471710"/>
                  </a:lnTo>
                  <a:lnTo>
                    <a:pt x="625802" y="468294"/>
                  </a:lnTo>
                  <a:lnTo>
                    <a:pt x="608894" y="465214"/>
                  </a:lnTo>
                  <a:lnTo>
                    <a:pt x="591420" y="462702"/>
                  </a:lnTo>
                  <a:lnTo>
                    <a:pt x="573780" y="460986"/>
                  </a:lnTo>
                  <a:lnTo>
                    <a:pt x="561467" y="460381"/>
                  </a:lnTo>
                  <a:lnTo>
                    <a:pt x="559480" y="460256"/>
                  </a:lnTo>
                  <a:lnTo>
                    <a:pt x="553873" y="460004"/>
                  </a:lnTo>
                  <a:lnTo>
                    <a:pt x="545179" y="459812"/>
                  </a:lnTo>
                  <a:lnTo>
                    <a:pt x="533928" y="459863"/>
                  </a:lnTo>
                  <a:lnTo>
                    <a:pt x="520653" y="460345"/>
                  </a:lnTo>
                  <a:lnTo>
                    <a:pt x="505884" y="461441"/>
                  </a:lnTo>
                  <a:lnTo>
                    <a:pt x="490153" y="463338"/>
                  </a:lnTo>
                  <a:lnTo>
                    <a:pt x="473991" y="466221"/>
                  </a:lnTo>
                  <a:lnTo>
                    <a:pt x="457931" y="470274"/>
                  </a:lnTo>
                  <a:lnTo>
                    <a:pt x="442503" y="475684"/>
                  </a:lnTo>
                  <a:lnTo>
                    <a:pt x="428240" y="482637"/>
                  </a:lnTo>
                  <a:lnTo>
                    <a:pt x="418249" y="489261"/>
                  </a:lnTo>
                  <a:lnTo>
                    <a:pt x="415956" y="490645"/>
                  </a:lnTo>
                  <a:lnTo>
                    <a:pt x="408342" y="493782"/>
                  </a:lnTo>
                  <a:lnTo>
                    <a:pt x="394303" y="497150"/>
                  </a:lnTo>
                  <a:lnTo>
                    <a:pt x="372736" y="499226"/>
                  </a:lnTo>
                  <a:lnTo>
                    <a:pt x="364540" y="499370"/>
                  </a:lnTo>
                  <a:lnTo>
                    <a:pt x="361052" y="499699"/>
                  </a:lnTo>
                  <a:lnTo>
                    <a:pt x="351194" y="499580"/>
                  </a:lnTo>
                  <a:lnTo>
                    <a:pt x="335873" y="497354"/>
                  </a:lnTo>
                  <a:lnTo>
                    <a:pt x="315998" y="491361"/>
                  </a:lnTo>
                  <a:lnTo>
                    <a:pt x="314322" y="490588"/>
                  </a:lnTo>
                  <a:lnTo>
                    <a:pt x="310212" y="488764"/>
                  </a:lnTo>
                  <a:lnTo>
                    <a:pt x="303529" y="486045"/>
                  </a:lnTo>
                  <a:lnTo>
                    <a:pt x="294408" y="482694"/>
                  </a:lnTo>
                  <a:lnTo>
                    <a:pt x="282986" y="478972"/>
                  </a:lnTo>
                  <a:lnTo>
                    <a:pt x="269396" y="475143"/>
                  </a:lnTo>
                  <a:lnTo>
                    <a:pt x="253777" y="471469"/>
                  </a:lnTo>
                  <a:lnTo>
                    <a:pt x="236262" y="468213"/>
                  </a:lnTo>
                  <a:lnTo>
                    <a:pt x="216989" y="465637"/>
                  </a:lnTo>
                  <a:lnTo>
                    <a:pt x="196092" y="464004"/>
                  </a:lnTo>
                  <a:lnTo>
                    <a:pt x="185521" y="463632"/>
                  </a:lnTo>
                  <a:lnTo>
                    <a:pt x="183290" y="463300"/>
                  </a:lnTo>
                  <a:lnTo>
                    <a:pt x="176980" y="462579"/>
                  </a:lnTo>
                  <a:lnTo>
                    <a:pt x="167168" y="461878"/>
                  </a:lnTo>
                  <a:lnTo>
                    <a:pt x="154430" y="461609"/>
                  </a:lnTo>
                  <a:lnTo>
                    <a:pt x="139342" y="462182"/>
                  </a:lnTo>
                  <a:lnTo>
                    <a:pt x="122480" y="464008"/>
                  </a:lnTo>
                  <a:lnTo>
                    <a:pt x="104422" y="467498"/>
                  </a:lnTo>
                  <a:lnTo>
                    <a:pt x="89509" y="471760"/>
                  </a:lnTo>
                  <a:lnTo>
                    <a:pt x="85911" y="473680"/>
                  </a:lnTo>
                  <a:lnTo>
                    <a:pt x="76437" y="478574"/>
                  </a:lnTo>
                  <a:lnTo>
                    <a:pt x="63067" y="485149"/>
                  </a:lnTo>
                  <a:lnTo>
                    <a:pt x="47783" y="492108"/>
                  </a:lnTo>
                  <a:lnTo>
                    <a:pt x="32566" y="498156"/>
                  </a:lnTo>
                  <a:lnTo>
                    <a:pt x="27673" y="499802"/>
                  </a:lnTo>
                  <a:lnTo>
                    <a:pt x="22158" y="498575"/>
                  </a:lnTo>
                  <a:lnTo>
                    <a:pt x="10812" y="492138"/>
                  </a:lnTo>
                  <a:lnTo>
                    <a:pt x="1434" y="476359"/>
                  </a:lnTo>
                  <a:lnTo>
                    <a:pt x="0" y="466883"/>
                  </a:lnTo>
                  <a:lnTo>
                    <a:pt x="0" y="249866"/>
                  </a:lnTo>
                  <a:lnTo>
                    <a:pt x="0" y="51034"/>
                  </a:lnTo>
                  <a:close/>
                </a:path>
              </a:pathLst>
            </a:custGeom>
            <a:ln w="12700">
              <a:solidFill>
                <a:srgbClr val="939597"/>
              </a:solidFill>
            </a:ln>
          </p:spPr>
          <p:txBody>
            <a:bodyPr wrap="square" lIns="0" tIns="0" rIns="0" bIns="0" rtlCol="0">
              <a:noAutofit/>
            </a:bodyPr>
            <a:lstStyle/>
            <a:p>
              <a:endParaRPr sz="1779" dirty="0"/>
            </a:p>
          </p:txBody>
        </p:sp>
        <p:sp>
          <p:nvSpPr>
            <p:cNvPr id="75" name="object 75"/>
            <p:cNvSpPr/>
            <p:nvPr/>
          </p:nvSpPr>
          <p:spPr>
            <a:xfrm>
              <a:off x="885090" y="685068"/>
              <a:ext cx="355713" cy="420405"/>
            </a:xfrm>
            <a:custGeom>
              <a:avLst/>
              <a:gdLst/>
              <a:ahLst/>
              <a:cxnLst/>
              <a:rect l="l" t="t" r="r" b="b"/>
              <a:pathLst>
                <a:path w="346367" h="409359">
                  <a:moveTo>
                    <a:pt x="0" y="0"/>
                  </a:moveTo>
                  <a:lnTo>
                    <a:pt x="0" y="399605"/>
                  </a:lnTo>
                  <a:lnTo>
                    <a:pt x="1159" y="398538"/>
                  </a:lnTo>
                  <a:lnTo>
                    <a:pt x="4601" y="395603"/>
                  </a:lnTo>
                  <a:lnTo>
                    <a:pt x="18118" y="385727"/>
                  </a:lnTo>
                  <a:lnTo>
                    <a:pt x="28085" y="379583"/>
                  </a:lnTo>
                  <a:lnTo>
                    <a:pt x="40120" y="373167"/>
                  </a:lnTo>
                  <a:lnTo>
                    <a:pt x="54168" y="366878"/>
                  </a:lnTo>
                  <a:lnTo>
                    <a:pt x="70176" y="361116"/>
                  </a:lnTo>
                  <a:lnTo>
                    <a:pt x="88091" y="356279"/>
                  </a:lnTo>
                  <a:lnTo>
                    <a:pt x="107857" y="352767"/>
                  </a:lnTo>
                  <a:lnTo>
                    <a:pt x="129422" y="350977"/>
                  </a:lnTo>
                  <a:lnTo>
                    <a:pt x="133172" y="350875"/>
                  </a:lnTo>
                  <a:lnTo>
                    <a:pt x="243839" y="350875"/>
                  </a:lnTo>
                  <a:lnTo>
                    <a:pt x="259031" y="351547"/>
                  </a:lnTo>
                  <a:lnTo>
                    <a:pt x="274079" y="353144"/>
                  </a:lnTo>
                  <a:lnTo>
                    <a:pt x="290595" y="356252"/>
                  </a:lnTo>
                  <a:lnTo>
                    <a:pt x="305950" y="361378"/>
                  </a:lnTo>
                  <a:lnTo>
                    <a:pt x="346367" y="409359"/>
                  </a:lnTo>
                  <a:lnTo>
                    <a:pt x="345221" y="408376"/>
                  </a:lnTo>
                  <a:lnTo>
                    <a:pt x="341424" y="405714"/>
                  </a:lnTo>
                  <a:lnTo>
                    <a:pt x="334439" y="401803"/>
                  </a:lnTo>
                  <a:lnTo>
                    <a:pt x="323726" y="397074"/>
                  </a:lnTo>
                  <a:lnTo>
                    <a:pt x="308749" y="391958"/>
                  </a:lnTo>
                  <a:lnTo>
                    <a:pt x="288968" y="386885"/>
                  </a:lnTo>
                  <a:lnTo>
                    <a:pt x="263845" y="382284"/>
                  </a:lnTo>
                  <a:lnTo>
                    <a:pt x="260108" y="381736"/>
                  </a:lnTo>
                  <a:lnTo>
                    <a:pt x="258354" y="381170"/>
                  </a:lnTo>
                  <a:lnTo>
                    <a:pt x="245113" y="377608"/>
                  </a:lnTo>
                  <a:lnTo>
                    <a:pt x="234158" y="375253"/>
                  </a:lnTo>
                  <a:lnTo>
                    <a:pt x="220667" y="372945"/>
                  </a:lnTo>
                  <a:lnTo>
                    <a:pt x="204906" y="371004"/>
                  </a:lnTo>
                  <a:lnTo>
                    <a:pt x="187141" y="369751"/>
                  </a:lnTo>
                  <a:lnTo>
                    <a:pt x="167636" y="369509"/>
                  </a:lnTo>
                  <a:lnTo>
                    <a:pt x="149453" y="370370"/>
                  </a:lnTo>
                  <a:lnTo>
                    <a:pt x="137755" y="372342"/>
                  </a:lnTo>
                  <a:lnTo>
                    <a:pt x="125247" y="374740"/>
                  </a:lnTo>
                  <a:lnTo>
                    <a:pt x="110179" y="378021"/>
                  </a:lnTo>
                  <a:lnTo>
                    <a:pt x="93961" y="382140"/>
                  </a:lnTo>
                  <a:lnTo>
                    <a:pt x="78003" y="387052"/>
                  </a:lnTo>
                  <a:lnTo>
                    <a:pt x="63715" y="392712"/>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sz="1779" dirty="0"/>
            </a:p>
          </p:txBody>
        </p:sp>
        <p:sp>
          <p:nvSpPr>
            <p:cNvPr id="76" name="object 76"/>
            <p:cNvSpPr/>
            <p:nvPr/>
          </p:nvSpPr>
          <p:spPr>
            <a:xfrm>
              <a:off x="1197359" y="662134"/>
              <a:ext cx="11698" cy="399959"/>
            </a:xfrm>
            <a:custGeom>
              <a:avLst/>
              <a:gdLst/>
              <a:ahLst/>
              <a:cxnLst/>
              <a:rect l="l" t="t" r="r" b="b"/>
              <a:pathLst>
                <a:path w="11391" h="389450">
                  <a:moveTo>
                    <a:pt x="0" y="1211"/>
                  </a:moveTo>
                  <a:lnTo>
                    <a:pt x="206" y="813"/>
                  </a:lnTo>
                  <a:lnTo>
                    <a:pt x="771" y="146"/>
                  </a:lnTo>
                  <a:lnTo>
                    <a:pt x="1609" y="0"/>
                  </a:lnTo>
                  <a:lnTo>
                    <a:pt x="2637" y="1164"/>
                  </a:lnTo>
                  <a:lnTo>
                    <a:pt x="6016" y="20418"/>
                  </a:lnTo>
                  <a:lnTo>
                    <a:pt x="6960" y="34722"/>
                  </a:lnTo>
                  <a:lnTo>
                    <a:pt x="7674" y="54286"/>
                  </a:lnTo>
                  <a:lnTo>
                    <a:pt x="8073" y="79899"/>
                  </a:lnTo>
                  <a:lnTo>
                    <a:pt x="8127" y="95432"/>
                  </a:lnTo>
                  <a:lnTo>
                    <a:pt x="8127" y="343971"/>
                  </a:lnTo>
                  <a:lnTo>
                    <a:pt x="11391" y="389450"/>
                  </a:lnTo>
                </a:path>
              </a:pathLst>
            </a:custGeom>
            <a:ln w="12699">
              <a:solidFill>
                <a:srgbClr val="939597"/>
              </a:solidFill>
            </a:ln>
          </p:spPr>
          <p:txBody>
            <a:bodyPr wrap="square" lIns="0" tIns="0" rIns="0" bIns="0" rtlCol="0">
              <a:noAutofit/>
            </a:bodyPr>
            <a:lstStyle/>
            <a:p>
              <a:endParaRPr sz="1779" dirty="0"/>
            </a:p>
          </p:txBody>
        </p:sp>
        <p:sp>
          <p:nvSpPr>
            <p:cNvPr id="77" name="object 77"/>
            <p:cNvSpPr/>
            <p:nvPr/>
          </p:nvSpPr>
          <p:spPr>
            <a:xfrm>
              <a:off x="1203201" y="663625"/>
              <a:ext cx="37602" cy="44184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sz="1779" dirty="0"/>
            </a:p>
          </p:txBody>
        </p:sp>
        <p:sp>
          <p:nvSpPr>
            <p:cNvPr id="78" name="object 78"/>
            <p:cNvSpPr/>
            <p:nvPr/>
          </p:nvSpPr>
          <p:spPr>
            <a:xfrm>
              <a:off x="532168" y="643096"/>
              <a:ext cx="344287" cy="467371"/>
            </a:xfrm>
            <a:custGeom>
              <a:avLst/>
              <a:gdLst/>
              <a:ahLst/>
              <a:cxnLst/>
              <a:rect l="l" t="t" r="r" b="b"/>
              <a:pathLst>
                <a:path w="335241" h="455091">
                  <a:moveTo>
                    <a:pt x="47193" y="0"/>
                  </a:moveTo>
                  <a:lnTo>
                    <a:pt x="29286" y="18478"/>
                  </a:lnTo>
                  <a:lnTo>
                    <a:pt x="29286" y="407987"/>
                  </a:lnTo>
                  <a:lnTo>
                    <a:pt x="30841" y="407233"/>
                  </a:lnTo>
                  <a:lnTo>
                    <a:pt x="35535" y="405210"/>
                  </a:lnTo>
                  <a:lnTo>
                    <a:pt x="43409" y="402275"/>
                  </a:lnTo>
                  <a:lnTo>
                    <a:pt x="54506" y="398785"/>
                  </a:lnTo>
                  <a:lnTo>
                    <a:pt x="68866" y="395096"/>
                  </a:lnTo>
                  <a:lnTo>
                    <a:pt x="86533" y="391567"/>
                  </a:lnTo>
                  <a:lnTo>
                    <a:pt x="107548" y="388555"/>
                  </a:lnTo>
                  <a:lnTo>
                    <a:pt x="125298" y="386867"/>
                  </a:lnTo>
                  <a:lnTo>
                    <a:pt x="126701" y="386501"/>
                  </a:lnTo>
                  <a:lnTo>
                    <a:pt x="137502" y="384430"/>
                  </a:lnTo>
                  <a:lnTo>
                    <a:pt x="146612" y="383297"/>
                  </a:lnTo>
                  <a:lnTo>
                    <a:pt x="158005" y="382478"/>
                  </a:lnTo>
                  <a:lnTo>
                    <a:pt x="171538" y="382261"/>
                  </a:lnTo>
                  <a:lnTo>
                    <a:pt x="187067" y="382931"/>
                  </a:lnTo>
                  <a:lnTo>
                    <a:pt x="204449" y="384773"/>
                  </a:lnTo>
                  <a:lnTo>
                    <a:pt x="223541" y="388074"/>
                  </a:lnTo>
                  <a:lnTo>
                    <a:pt x="244200" y="393117"/>
                  </a:lnTo>
                  <a:lnTo>
                    <a:pt x="253891" y="396383"/>
                  </a:lnTo>
                  <a:lnTo>
                    <a:pt x="262587" y="400251"/>
                  </a:lnTo>
                  <a:lnTo>
                    <a:pt x="275044" y="406154"/>
                  </a:lnTo>
                  <a:lnTo>
                    <a:pt x="289594" y="413648"/>
                  </a:lnTo>
                  <a:lnTo>
                    <a:pt x="304572" y="422286"/>
                  </a:lnTo>
                  <a:lnTo>
                    <a:pt x="318309" y="431625"/>
                  </a:lnTo>
                  <a:lnTo>
                    <a:pt x="329139" y="441219"/>
                  </a:lnTo>
                  <a:lnTo>
                    <a:pt x="335241" y="450227"/>
                  </a:lnTo>
                  <a:lnTo>
                    <a:pt x="320598" y="450227"/>
                  </a:lnTo>
                  <a:lnTo>
                    <a:pt x="319312" y="449589"/>
                  </a:lnTo>
                  <a:lnTo>
                    <a:pt x="315381" y="447790"/>
                  </a:lnTo>
                  <a:lnTo>
                    <a:pt x="308696" y="445000"/>
                  </a:lnTo>
                  <a:lnTo>
                    <a:pt x="299147" y="441393"/>
                  </a:lnTo>
                  <a:lnTo>
                    <a:pt x="286626" y="437138"/>
                  </a:lnTo>
                  <a:lnTo>
                    <a:pt x="271024" y="432408"/>
                  </a:lnTo>
                  <a:lnTo>
                    <a:pt x="252231" y="427374"/>
                  </a:lnTo>
                  <a:lnTo>
                    <a:pt x="230138" y="422208"/>
                  </a:lnTo>
                  <a:lnTo>
                    <a:pt x="216446" y="419354"/>
                  </a:lnTo>
                  <a:lnTo>
                    <a:pt x="214386" y="418835"/>
                  </a:lnTo>
                  <a:lnTo>
                    <a:pt x="199502" y="415787"/>
                  </a:lnTo>
                  <a:lnTo>
                    <a:pt x="187743" y="413991"/>
                  </a:lnTo>
                  <a:lnTo>
                    <a:pt x="173815" y="412502"/>
                  </a:lnTo>
                  <a:lnTo>
                    <a:pt x="158249" y="411686"/>
                  </a:lnTo>
                  <a:lnTo>
                    <a:pt x="141579" y="411911"/>
                  </a:lnTo>
                  <a:lnTo>
                    <a:pt x="124337" y="413542"/>
                  </a:lnTo>
                  <a:lnTo>
                    <a:pt x="107053" y="416947"/>
                  </a:lnTo>
                  <a:lnTo>
                    <a:pt x="100096" y="418965"/>
                  </a:lnTo>
                  <a:lnTo>
                    <a:pt x="89400" y="422263"/>
                  </a:lnTo>
                  <a:lnTo>
                    <a:pt x="74278" y="426999"/>
                  </a:lnTo>
                  <a:lnTo>
                    <a:pt x="56941" y="432550"/>
                  </a:lnTo>
                  <a:lnTo>
                    <a:pt x="39600" y="438295"/>
                  </a:lnTo>
                  <a:lnTo>
                    <a:pt x="24468" y="443610"/>
                  </a:lnTo>
                  <a:lnTo>
                    <a:pt x="13756" y="447875"/>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sz="1779" dirty="0"/>
            </a:p>
          </p:txBody>
        </p:sp>
        <p:sp>
          <p:nvSpPr>
            <p:cNvPr id="79" name="object 79"/>
            <p:cNvSpPr/>
            <p:nvPr/>
          </p:nvSpPr>
          <p:spPr>
            <a:xfrm>
              <a:off x="542197" y="1062093"/>
              <a:ext cx="20046" cy="4338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sz="1779" dirty="0"/>
            </a:p>
          </p:txBody>
        </p:sp>
        <p:sp>
          <p:nvSpPr>
            <p:cNvPr id="80" name="object 80"/>
            <p:cNvSpPr/>
            <p:nvPr/>
          </p:nvSpPr>
          <p:spPr>
            <a:xfrm>
              <a:off x="595249" y="1922373"/>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81" name="object 81"/>
            <p:cNvSpPr/>
            <p:nvPr/>
          </p:nvSpPr>
          <p:spPr>
            <a:xfrm>
              <a:off x="595249" y="1922373"/>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82" name="object 82"/>
            <p:cNvSpPr/>
            <p:nvPr/>
          </p:nvSpPr>
          <p:spPr>
            <a:xfrm>
              <a:off x="2870527" y="1922373"/>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83" name="object 83"/>
            <p:cNvSpPr/>
            <p:nvPr/>
          </p:nvSpPr>
          <p:spPr>
            <a:xfrm>
              <a:off x="2870526" y="1922373"/>
              <a:ext cx="2130655"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84" name="object 84"/>
            <p:cNvSpPr/>
            <p:nvPr/>
          </p:nvSpPr>
          <p:spPr>
            <a:xfrm>
              <a:off x="803206" y="2314921"/>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5" name="object 85"/>
            <p:cNvSpPr/>
            <p:nvPr/>
          </p:nvSpPr>
          <p:spPr>
            <a:xfrm>
              <a:off x="803206" y="257902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6" name="object 86"/>
            <p:cNvSpPr/>
            <p:nvPr/>
          </p:nvSpPr>
          <p:spPr>
            <a:xfrm>
              <a:off x="3078484" y="2314921"/>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7" name="object 87"/>
            <p:cNvSpPr/>
            <p:nvPr/>
          </p:nvSpPr>
          <p:spPr>
            <a:xfrm>
              <a:off x="3078484" y="257902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8" name="object 88"/>
            <p:cNvSpPr/>
            <p:nvPr/>
          </p:nvSpPr>
          <p:spPr>
            <a:xfrm>
              <a:off x="803206" y="285435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9" name="object 89"/>
            <p:cNvSpPr/>
            <p:nvPr/>
          </p:nvSpPr>
          <p:spPr>
            <a:xfrm>
              <a:off x="3078484" y="285435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0" name="object 90"/>
            <p:cNvSpPr/>
            <p:nvPr/>
          </p:nvSpPr>
          <p:spPr>
            <a:xfrm>
              <a:off x="803206" y="311845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1" name="object 91"/>
            <p:cNvSpPr/>
            <p:nvPr/>
          </p:nvSpPr>
          <p:spPr>
            <a:xfrm>
              <a:off x="3078484" y="311845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2" name="object 92"/>
            <p:cNvSpPr/>
            <p:nvPr/>
          </p:nvSpPr>
          <p:spPr>
            <a:xfrm>
              <a:off x="350208" y="1691845"/>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93" name="object 93"/>
            <p:cNvSpPr/>
            <p:nvPr/>
          </p:nvSpPr>
          <p:spPr>
            <a:xfrm>
              <a:off x="393496" y="1735141"/>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94" name="object 94"/>
            <p:cNvSpPr/>
            <p:nvPr/>
          </p:nvSpPr>
          <p:spPr>
            <a:xfrm>
              <a:off x="434320" y="1775965"/>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95" name="object 95"/>
            <p:cNvSpPr/>
            <p:nvPr/>
          </p:nvSpPr>
          <p:spPr>
            <a:xfrm>
              <a:off x="159136" y="7690058"/>
              <a:ext cx="369708" cy="369708"/>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sz="1779" dirty="0"/>
            </a:p>
          </p:txBody>
        </p:sp>
        <p:sp>
          <p:nvSpPr>
            <p:cNvPr id="37" name="object 37"/>
            <p:cNvSpPr/>
            <p:nvPr/>
          </p:nvSpPr>
          <p:spPr>
            <a:xfrm>
              <a:off x="5505875" y="-12"/>
              <a:ext cx="201754" cy="8207665"/>
            </a:xfrm>
            <a:custGeom>
              <a:avLst/>
              <a:gdLst/>
              <a:ahLst/>
              <a:cxnLst/>
              <a:rect l="l" t="t" r="r" b="b"/>
              <a:pathLst>
                <a:path w="143992" h="7992008">
                  <a:moveTo>
                    <a:pt x="143992" y="12"/>
                  </a:moveTo>
                  <a:lnTo>
                    <a:pt x="0" y="12"/>
                  </a:lnTo>
                  <a:lnTo>
                    <a:pt x="0" y="7992008"/>
                  </a:lnTo>
                  <a:lnTo>
                    <a:pt x="143992" y="7992008"/>
                  </a:lnTo>
                  <a:lnTo>
                    <a:pt x="143992" y="12"/>
                  </a:lnTo>
                  <a:close/>
                </a:path>
              </a:pathLst>
            </a:custGeom>
            <a:solidFill>
              <a:srgbClr val="8DD7F7"/>
            </a:solidFill>
          </p:spPr>
          <p:txBody>
            <a:bodyPr wrap="square" lIns="0" tIns="0" rIns="0" bIns="0" rtlCol="0">
              <a:noAutofit/>
            </a:bodyPr>
            <a:lstStyle/>
            <a:p>
              <a:endParaRPr sz="1779" dirty="0"/>
            </a:p>
          </p:txBody>
        </p:sp>
        <p:sp>
          <p:nvSpPr>
            <p:cNvPr id="34" name="object 34"/>
            <p:cNvSpPr txBox="1"/>
            <p:nvPr/>
          </p:nvSpPr>
          <p:spPr>
            <a:xfrm>
              <a:off x="923732" y="1333360"/>
              <a:ext cx="1373274" cy="400092"/>
            </a:xfrm>
            <a:prstGeom prst="rect">
              <a:avLst/>
            </a:prstGeom>
          </p:spPr>
          <p:txBody>
            <a:bodyPr wrap="square" lIns="0" tIns="8595" rIns="0" bIns="0" rtlCol="0">
              <a:noAutofit/>
            </a:bodyPr>
            <a:lstStyle/>
            <a:p>
              <a:pPr algn="ctr">
                <a:lnSpc>
                  <a:spcPts val="1354"/>
                </a:lnSpc>
              </a:pPr>
              <a:r>
                <a:rPr lang="es-ES" sz="988" dirty="0">
                  <a:latin typeface="Times New Roman"/>
                  <a:cs typeface="Times New Roman"/>
                </a:rPr>
                <a:t>La palabra de hoy</a:t>
              </a:r>
              <a:endParaRPr sz="988" dirty="0">
                <a:latin typeface="Times New Roman"/>
                <a:cs typeface="Times New Roman"/>
              </a:endParaRPr>
            </a:p>
            <a:p>
              <a:pPr marL="89557" marR="100728" algn="ctr">
                <a:spcBef>
                  <a:spcPts val="218"/>
                </a:spcBef>
              </a:pPr>
              <a:r>
                <a:rPr lang="es-ES" sz="791" dirty="0">
                  <a:solidFill>
                    <a:srgbClr val="808284"/>
                  </a:solidFill>
                  <a:latin typeface="Times New Roman"/>
                  <a:cs typeface="Times New Roman"/>
                </a:rPr>
                <a:t>(Escribir la Palabra)</a:t>
              </a:r>
              <a:endParaRPr sz="791" dirty="0">
                <a:latin typeface="Times New Roman"/>
                <a:cs typeface="Times New Roman"/>
              </a:endParaRPr>
            </a:p>
          </p:txBody>
        </p:sp>
        <p:sp>
          <p:nvSpPr>
            <p:cNvPr id="33" name="object 33"/>
            <p:cNvSpPr txBox="1"/>
            <p:nvPr/>
          </p:nvSpPr>
          <p:spPr>
            <a:xfrm>
              <a:off x="3042444" y="1333360"/>
              <a:ext cx="1733907" cy="400092"/>
            </a:xfrm>
            <a:prstGeom prst="rect">
              <a:avLst/>
            </a:prstGeom>
          </p:spPr>
          <p:txBody>
            <a:bodyPr wrap="square" lIns="0" tIns="8595" rIns="0" bIns="0" rtlCol="0">
              <a:noAutofit/>
            </a:bodyPr>
            <a:lstStyle/>
            <a:p>
              <a:pPr marL="85681" marR="97289" algn="ctr">
                <a:lnSpc>
                  <a:spcPts val="1354"/>
                </a:lnSpc>
              </a:pPr>
              <a:r>
                <a:rPr lang="es-ES" sz="988" dirty="0">
                  <a:latin typeface="Times New Roman"/>
                  <a:cs typeface="Times New Roman"/>
                </a:rPr>
                <a:t>La oración de hoy</a:t>
              </a:r>
              <a:endParaRPr sz="988" dirty="0">
                <a:latin typeface="Times New Roman"/>
                <a:cs typeface="Times New Roman"/>
              </a:endParaRPr>
            </a:p>
            <a:p>
              <a:pPr algn="ctr">
                <a:spcBef>
                  <a:spcPts val="218"/>
                </a:spcBef>
              </a:pPr>
              <a:r>
                <a:rPr lang="es-ES" sz="791" dirty="0">
                  <a:solidFill>
                    <a:srgbClr val="808284"/>
                  </a:solidFill>
                  <a:latin typeface="Times New Roman"/>
                  <a:cs typeface="Times New Roman"/>
                </a:rPr>
                <a:t>(Gratitud / Arrepentimiento / Súplica)</a:t>
              </a:r>
              <a:endParaRPr sz="791" dirty="0">
                <a:latin typeface="Times New Roman"/>
                <a:cs typeface="Times New Roman"/>
              </a:endParaRPr>
            </a:p>
          </p:txBody>
        </p:sp>
        <p:sp>
          <p:nvSpPr>
            <p:cNvPr id="32" name="object 32"/>
            <p:cNvSpPr txBox="1"/>
            <p:nvPr/>
          </p:nvSpPr>
          <p:spPr>
            <a:xfrm>
              <a:off x="520375" y="1799984"/>
              <a:ext cx="226942" cy="286939"/>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D</a:t>
              </a:r>
              <a:endParaRPr sz="1976" dirty="0">
                <a:latin typeface="Times New Roman"/>
                <a:cs typeface="Times New Roman"/>
              </a:endParaRPr>
            </a:p>
          </p:txBody>
        </p:sp>
        <p:sp>
          <p:nvSpPr>
            <p:cNvPr id="31" name="object 31"/>
            <p:cNvSpPr txBox="1"/>
            <p:nvPr/>
          </p:nvSpPr>
          <p:spPr>
            <a:xfrm>
              <a:off x="895019" y="2055253"/>
              <a:ext cx="1323731" cy="123523"/>
            </a:xfrm>
            <a:prstGeom prst="rect">
              <a:avLst/>
            </a:prstGeom>
          </p:spPr>
          <p:txBody>
            <a:bodyPr wrap="square" lIns="0" tIns="6400" rIns="0" bIns="0" rtlCol="0">
              <a:noAutofit/>
            </a:bodyPr>
            <a:lstStyle/>
            <a:p>
              <a:pPr marL="12700">
                <a:lnSpc>
                  <a:spcPts val="1045"/>
                </a:lnSpc>
              </a:pPr>
              <a:r>
                <a:rPr lang="es-ES" sz="1000" spc="26" dirty="0">
                  <a:latin typeface="Malgun Gothic"/>
                  <a:cs typeface="Malgun Gothic"/>
                </a:rPr>
                <a:t>Job 35:7</a:t>
              </a:r>
              <a:endParaRPr lang="es-ES" sz="1000" dirty="0">
                <a:latin typeface="Malgun Gothic"/>
                <a:cs typeface="Malgun Gothic"/>
              </a:endParaRPr>
            </a:p>
          </p:txBody>
        </p:sp>
        <p:sp>
          <p:nvSpPr>
            <p:cNvPr id="30" name="object 30"/>
            <p:cNvSpPr txBox="1"/>
            <p:nvPr/>
          </p:nvSpPr>
          <p:spPr>
            <a:xfrm>
              <a:off x="520375" y="3864401"/>
              <a:ext cx="226942" cy="286939"/>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L</a:t>
              </a:r>
              <a:endParaRPr sz="1976" dirty="0">
                <a:latin typeface="Times New Roman"/>
                <a:cs typeface="Times New Roman"/>
              </a:endParaRPr>
            </a:p>
          </p:txBody>
        </p:sp>
        <p:sp>
          <p:nvSpPr>
            <p:cNvPr id="29" name="object 29"/>
            <p:cNvSpPr txBox="1"/>
            <p:nvPr/>
          </p:nvSpPr>
          <p:spPr>
            <a:xfrm>
              <a:off x="895019" y="4119690"/>
              <a:ext cx="682492" cy="123510"/>
            </a:xfrm>
            <a:prstGeom prst="rect">
              <a:avLst/>
            </a:prstGeom>
          </p:spPr>
          <p:txBody>
            <a:bodyPr wrap="square" lIns="0" tIns="6400" rIns="0" bIns="0" rtlCol="0">
              <a:noAutofit/>
            </a:bodyPr>
            <a:lstStyle/>
            <a:p>
              <a:pPr marL="12700">
                <a:lnSpc>
                  <a:spcPts val="1045"/>
                </a:lnSpc>
              </a:pPr>
              <a:r>
                <a:rPr lang="es-ES" sz="1000" spc="32" dirty="0">
                  <a:latin typeface="Malgun Gothic"/>
                  <a:cs typeface="Malgun Gothic"/>
                </a:rPr>
                <a:t>Hab 2:4</a:t>
              </a:r>
              <a:endParaRPr lang="es-ES" sz="1000" dirty="0">
                <a:latin typeface="Malgun Gothic"/>
                <a:cs typeface="Malgun Gothic"/>
              </a:endParaRPr>
            </a:p>
          </p:txBody>
        </p:sp>
        <p:sp>
          <p:nvSpPr>
            <p:cNvPr id="28" name="object 28"/>
            <p:cNvSpPr txBox="1"/>
            <p:nvPr/>
          </p:nvSpPr>
          <p:spPr>
            <a:xfrm>
              <a:off x="497114" y="5943529"/>
              <a:ext cx="234769" cy="286939"/>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M</a:t>
              </a:r>
              <a:endParaRPr sz="1976" dirty="0">
                <a:latin typeface="Times New Roman"/>
                <a:cs typeface="Times New Roman"/>
              </a:endParaRPr>
            </a:p>
          </p:txBody>
        </p:sp>
        <p:sp>
          <p:nvSpPr>
            <p:cNvPr id="27" name="object 27"/>
            <p:cNvSpPr txBox="1"/>
            <p:nvPr/>
          </p:nvSpPr>
          <p:spPr>
            <a:xfrm>
              <a:off x="895019" y="6198800"/>
              <a:ext cx="932450" cy="152077"/>
            </a:xfrm>
            <a:prstGeom prst="rect">
              <a:avLst/>
            </a:prstGeom>
          </p:spPr>
          <p:txBody>
            <a:bodyPr wrap="square" lIns="0" tIns="6400" rIns="0" bIns="0" rtlCol="0">
              <a:noAutofit/>
            </a:bodyPr>
            <a:lstStyle/>
            <a:p>
              <a:pPr marL="12700">
                <a:lnSpc>
                  <a:spcPts val="1045"/>
                </a:lnSpc>
              </a:pPr>
              <a:r>
                <a:rPr lang="es-ES" sz="1000" spc="23" dirty="0">
                  <a:latin typeface="Malgun Gothic"/>
                  <a:cs typeface="Malgun Gothic"/>
                </a:rPr>
                <a:t>Mr 10:52</a:t>
              </a:r>
              <a:endParaRPr lang="es-ES" sz="1000" dirty="0">
                <a:latin typeface="Malgun Gothic"/>
                <a:cs typeface="Malgun Gothic"/>
              </a:endParaRPr>
            </a:p>
          </p:txBody>
        </p:sp>
        <p:sp>
          <p:nvSpPr>
            <p:cNvPr id="26" name="object 26"/>
            <p:cNvSpPr txBox="1"/>
            <p:nvPr/>
          </p:nvSpPr>
          <p:spPr>
            <a:xfrm>
              <a:off x="229328" y="7799122"/>
              <a:ext cx="212632" cy="156158"/>
            </a:xfrm>
            <a:prstGeom prst="rect">
              <a:avLst/>
            </a:prstGeom>
          </p:spPr>
          <p:txBody>
            <a:bodyPr wrap="square" lIns="0" tIns="6901" rIns="0" bIns="0" rtlCol="0">
              <a:noAutofit/>
            </a:bodyPr>
            <a:lstStyle/>
            <a:p>
              <a:pPr marL="12549">
                <a:lnSpc>
                  <a:spcPts val="1087"/>
                </a:lnSpc>
              </a:pPr>
              <a:r>
                <a:rPr lang="es-ES" sz="988" dirty="0">
                  <a:latin typeface="Times New Roman"/>
                  <a:cs typeface="Times New Roman"/>
                </a:rPr>
                <a:t>58</a:t>
              </a:r>
              <a:endParaRPr sz="988" dirty="0">
                <a:latin typeface="Times New Roman"/>
                <a:cs typeface="Times New Roman"/>
              </a:endParaRPr>
            </a:p>
          </p:txBody>
        </p:sp>
        <p:sp>
          <p:nvSpPr>
            <p:cNvPr id="25" name="object 25"/>
            <p:cNvSpPr txBox="1"/>
            <p:nvPr/>
          </p:nvSpPr>
          <p:spPr>
            <a:xfrm>
              <a:off x="803206" y="2171451"/>
              <a:ext cx="1731288" cy="156512"/>
            </a:xfrm>
            <a:prstGeom prst="rect">
              <a:avLst/>
            </a:prstGeom>
          </p:spPr>
          <p:txBody>
            <a:bodyPr wrap="square" lIns="0" tIns="0" rIns="0" bIns="0" rtlCol="0">
              <a:noAutofit/>
            </a:bodyPr>
            <a:lstStyle/>
            <a:p>
              <a:pPr marL="25097">
                <a:lnSpc>
                  <a:spcPts val="988"/>
                </a:lnSpc>
              </a:pPr>
              <a:endParaRPr sz="988" dirty="0"/>
            </a:p>
          </p:txBody>
        </p:sp>
        <p:sp>
          <p:nvSpPr>
            <p:cNvPr id="24" name="object 24"/>
            <p:cNvSpPr txBox="1"/>
            <p:nvPr/>
          </p:nvSpPr>
          <p:spPr>
            <a:xfrm>
              <a:off x="3078484" y="2171451"/>
              <a:ext cx="1731288" cy="156512"/>
            </a:xfrm>
            <a:prstGeom prst="rect">
              <a:avLst/>
            </a:prstGeom>
          </p:spPr>
          <p:txBody>
            <a:bodyPr wrap="square" lIns="0" tIns="0" rIns="0" bIns="0" rtlCol="0">
              <a:noAutofit/>
            </a:bodyPr>
            <a:lstStyle/>
            <a:p>
              <a:pPr marL="25097">
                <a:lnSpc>
                  <a:spcPts val="988"/>
                </a:lnSpc>
              </a:pPr>
              <a:endParaRPr sz="988" dirty="0"/>
            </a:p>
          </p:txBody>
        </p:sp>
        <p:sp>
          <p:nvSpPr>
            <p:cNvPr id="23" name="object 23"/>
            <p:cNvSpPr txBox="1"/>
            <p:nvPr/>
          </p:nvSpPr>
          <p:spPr>
            <a:xfrm>
              <a:off x="803206" y="2435553"/>
              <a:ext cx="1731288" cy="156512"/>
            </a:xfrm>
            <a:prstGeom prst="rect">
              <a:avLst/>
            </a:prstGeom>
          </p:spPr>
          <p:txBody>
            <a:bodyPr wrap="square" lIns="0" tIns="0" rIns="0" bIns="0" rtlCol="0">
              <a:noAutofit/>
            </a:bodyPr>
            <a:lstStyle/>
            <a:p>
              <a:pPr marL="25097">
                <a:lnSpc>
                  <a:spcPts val="988"/>
                </a:lnSpc>
              </a:pPr>
              <a:endParaRPr sz="988" dirty="0"/>
            </a:p>
          </p:txBody>
        </p:sp>
        <p:sp>
          <p:nvSpPr>
            <p:cNvPr id="22" name="object 22"/>
            <p:cNvSpPr txBox="1"/>
            <p:nvPr/>
          </p:nvSpPr>
          <p:spPr>
            <a:xfrm>
              <a:off x="3078484" y="2435553"/>
              <a:ext cx="1731288" cy="156512"/>
            </a:xfrm>
            <a:prstGeom prst="rect">
              <a:avLst/>
            </a:prstGeom>
          </p:spPr>
          <p:txBody>
            <a:bodyPr wrap="square" lIns="0" tIns="0" rIns="0" bIns="0" rtlCol="0">
              <a:noAutofit/>
            </a:bodyPr>
            <a:lstStyle/>
            <a:p>
              <a:pPr marL="25097">
                <a:lnSpc>
                  <a:spcPts val="988"/>
                </a:lnSpc>
              </a:pPr>
              <a:endParaRPr sz="988" dirty="0"/>
            </a:p>
          </p:txBody>
        </p:sp>
        <p:sp>
          <p:nvSpPr>
            <p:cNvPr id="21" name="object 21"/>
            <p:cNvSpPr txBox="1"/>
            <p:nvPr/>
          </p:nvSpPr>
          <p:spPr>
            <a:xfrm>
              <a:off x="803206" y="2710887"/>
              <a:ext cx="1731288" cy="156512"/>
            </a:xfrm>
            <a:prstGeom prst="rect">
              <a:avLst/>
            </a:prstGeom>
          </p:spPr>
          <p:txBody>
            <a:bodyPr wrap="square" lIns="0" tIns="0" rIns="0" bIns="0" rtlCol="0">
              <a:noAutofit/>
            </a:bodyPr>
            <a:lstStyle/>
            <a:p>
              <a:pPr marL="25097">
                <a:lnSpc>
                  <a:spcPts val="988"/>
                </a:lnSpc>
              </a:pPr>
              <a:endParaRPr sz="988" dirty="0"/>
            </a:p>
          </p:txBody>
        </p:sp>
        <p:sp>
          <p:nvSpPr>
            <p:cNvPr id="20" name="object 20"/>
            <p:cNvSpPr txBox="1"/>
            <p:nvPr/>
          </p:nvSpPr>
          <p:spPr>
            <a:xfrm>
              <a:off x="3078484" y="2710887"/>
              <a:ext cx="1731288" cy="156512"/>
            </a:xfrm>
            <a:prstGeom prst="rect">
              <a:avLst/>
            </a:prstGeom>
          </p:spPr>
          <p:txBody>
            <a:bodyPr wrap="square" lIns="0" tIns="0" rIns="0" bIns="0" rtlCol="0">
              <a:noAutofit/>
            </a:bodyPr>
            <a:lstStyle/>
            <a:p>
              <a:pPr marL="25097">
                <a:lnSpc>
                  <a:spcPts val="988"/>
                </a:lnSpc>
              </a:pPr>
              <a:endParaRPr sz="988" dirty="0"/>
            </a:p>
          </p:txBody>
        </p:sp>
        <p:sp>
          <p:nvSpPr>
            <p:cNvPr id="19" name="object 19"/>
            <p:cNvSpPr txBox="1"/>
            <p:nvPr/>
          </p:nvSpPr>
          <p:spPr>
            <a:xfrm>
              <a:off x="803206" y="2974988"/>
              <a:ext cx="1731288" cy="156512"/>
            </a:xfrm>
            <a:prstGeom prst="rect">
              <a:avLst/>
            </a:prstGeom>
          </p:spPr>
          <p:txBody>
            <a:bodyPr wrap="square" lIns="0" tIns="0" rIns="0" bIns="0" rtlCol="0">
              <a:noAutofit/>
            </a:bodyPr>
            <a:lstStyle/>
            <a:p>
              <a:pPr marL="25097">
                <a:lnSpc>
                  <a:spcPts val="988"/>
                </a:lnSpc>
              </a:pPr>
              <a:endParaRPr sz="988" dirty="0"/>
            </a:p>
          </p:txBody>
        </p:sp>
        <p:sp>
          <p:nvSpPr>
            <p:cNvPr id="18" name="object 18"/>
            <p:cNvSpPr txBox="1"/>
            <p:nvPr/>
          </p:nvSpPr>
          <p:spPr>
            <a:xfrm>
              <a:off x="3078484" y="2974988"/>
              <a:ext cx="1731288" cy="156512"/>
            </a:xfrm>
            <a:prstGeom prst="rect">
              <a:avLst/>
            </a:prstGeom>
          </p:spPr>
          <p:txBody>
            <a:bodyPr wrap="square" lIns="0" tIns="0" rIns="0" bIns="0" rtlCol="0">
              <a:noAutofit/>
            </a:bodyPr>
            <a:lstStyle/>
            <a:p>
              <a:pPr marL="25097">
                <a:lnSpc>
                  <a:spcPts val="988"/>
                </a:lnSpc>
              </a:pPr>
              <a:endParaRPr sz="988" dirty="0"/>
            </a:p>
          </p:txBody>
        </p:sp>
        <p:sp>
          <p:nvSpPr>
            <p:cNvPr id="17" name="object 17"/>
            <p:cNvSpPr txBox="1"/>
            <p:nvPr/>
          </p:nvSpPr>
          <p:spPr>
            <a:xfrm>
              <a:off x="803206" y="4235866"/>
              <a:ext cx="1731288" cy="156512"/>
            </a:xfrm>
            <a:prstGeom prst="rect">
              <a:avLst/>
            </a:prstGeom>
          </p:spPr>
          <p:txBody>
            <a:bodyPr wrap="square" lIns="0" tIns="0" rIns="0" bIns="0" rtlCol="0">
              <a:noAutofit/>
            </a:bodyPr>
            <a:lstStyle/>
            <a:p>
              <a:pPr marL="25097">
                <a:lnSpc>
                  <a:spcPts val="988"/>
                </a:lnSpc>
              </a:pPr>
              <a:endParaRPr sz="988" dirty="0"/>
            </a:p>
          </p:txBody>
        </p:sp>
        <p:sp>
          <p:nvSpPr>
            <p:cNvPr id="16" name="object 16"/>
            <p:cNvSpPr txBox="1"/>
            <p:nvPr/>
          </p:nvSpPr>
          <p:spPr>
            <a:xfrm>
              <a:off x="3078484" y="4235866"/>
              <a:ext cx="1731288" cy="156512"/>
            </a:xfrm>
            <a:prstGeom prst="rect">
              <a:avLst/>
            </a:prstGeom>
          </p:spPr>
          <p:txBody>
            <a:bodyPr wrap="square" lIns="0" tIns="0" rIns="0" bIns="0" rtlCol="0">
              <a:noAutofit/>
            </a:bodyPr>
            <a:lstStyle/>
            <a:p>
              <a:pPr marL="25097">
                <a:lnSpc>
                  <a:spcPts val="988"/>
                </a:lnSpc>
              </a:pPr>
              <a:endParaRPr sz="988" dirty="0"/>
            </a:p>
          </p:txBody>
        </p:sp>
        <p:sp>
          <p:nvSpPr>
            <p:cNvPr id="15" name="object 15"/>
            <p:cNvSpPr txBox="1"/>
            <p:nvPr/>
          </p:nvSpPr>
          <p:spPr>
            <a:xfrm>
              <a:off x="803206" y="4499968"/>
              <a:ext cx="1731288" cy="156512"/>
            </a:xfrm>
            <a:prstGeom prst="rect">
              <a:avLst/>
            </a:prstGeom>
          </p:spPr>
          <p:txBody>
            <a:bodyPr wrap="square" lIns="0" tIns="0" rIns="0" bIns="0" rtlCol="0">
              <a:noAutofit/>
            </a:bodyPr>
            <a:lstStyle/>
            <a:p>
              <a:pPr marL="25097">
                <a:lnSpc>
                  <a:spcPts val="988"/>
                </a:lnSpc>
              </a:pPr>
              <a:endParaRPr sz="988" dirty="0"/>
            </a:p>
          </p:txBody>
        </p:sp>
        <p:sp>
          <p:nvSpPr>
            <p:cNvPr id="14" name="object 14"/>
            <p:cNvSpPr txBox="1"/>
            <p:nvPr/>
          </p:nvSpPr>
          <p:spPr>
            <a:xfrm>
              <a:off x="3078484" y="4499968"/>
              <a:ext cx="1731288" cy="156512"/>
            </a:xfrm>
            <a:prstGeom prst="rect">
              <a:avLst/>
            </a:prstGeom>
          </p:spPr>
          <p:txBody>
            <a:bodyPr wrap="square" lIns="0" tIns="0" rIns="0" bIns="0" rtlCol="0">
              <a:noAutofit/>
            </a:bodyPr>
            <a:lstStyle/>
            <a:p>
              <a:pPr marL="25097">
                <a:lnSpc>
                  <a:spcPts val="988"/>
                </a:lnSpc>
              </a:pPr>
              <a:endParaRPr sz="988" dirty="0"/>
            </a:p>
          </p:txBody>
        </p:sp>
        <p:sp>
          <p:nvSpPr>
            <p:cNvPr id="13" name="object 13"/>
            <p:cNvSpPr txBox="1"/>
            <p:nvPr/>
          </p:nvSpPr>
          <p:spPr>
            <a:xfrm>
              <a:off x="803206" y="4775303"/>
              <a:ext cx="1731288" cy="156512"/>
            </a:xfrm>
            <a:prstGeom prst="rect">
              <a:avLst/>
            </a:prstGeom>
          </p:spPr>
          <p:txBody>
            <a:bodyPr wrap="square" lIns="0" tIns="0" rIns="0" bIns="0" rtlCol="0">
              <a:noAutofit/>
            </a:bodyPr>
            <a:lstStyle/>
            <a:p>
              <a:pPr marL="25097">
                <a:lnSpc>
                  <a:spcPts val="988"/>
                </a:lnSpc>
              </a:pPr>
              <a:endParaRPr sz="988" dirty="0"/>
            </a:p>
          </p:txBody>
        </p:sp>
        <p:sp>
          <p:nvSpPr>
            <p:cNvPr id="12" name="object 12"/>
            <p:cNvSpPr txBox="1"/>
            <p:nvPr/>
          </p:nvSpPr>
          <p:spPr>
            <a:xfrm>
              <a:off x="3078484" y="4775303"/>
              <a:ext cx="1731288" cy="156512"/>
            </a:xfrm>
            <a:prstGeom prst="rect">
              <a:avLst/>
            </a:prstGeom>
          </p:spPr>
          <p:txBody>
            <a:bodyPr wrap="square" lIns="0" tIns="0" rIns="0" bIns="0" rtlCol="0">
              <a:noAutofit/>
            </a:bodyPr>
            <a:lstStyle/>
            <a:p>
              <a:pPr marL="25097">
                <a:lnSpc>
                  <a:spcPts val="988"/>
                </a:lnSpc>
              </a:pPr>
              <a:endParaRPr sz="988" dirty="0"/>
            </a:p>
          </p:txBody>
        </p:sp>
        <p:sp>
          <p:nvSpPr>
            <p:cNvPr id="11" name="object 11"/>
            <p:cNvSpPr txBox="1"/>
            <p:nvPr/>
          </p:nvSpPr>
          <p:spPr>
            <a:xfrm>
              <a:off x="803206" y="5039405"/>
              <a:ext cx="1731288" cy="156512"/>
            </a:xfrm>
            <a:prstGeom prst="rect">
              <a:avLst/>
            </a:prstGeom>
          </p:spPr>
          <p:txBody>
            <a:bodyPr wrap="square" lIns="0" tIns="0" rIns="0" bIns="0" rtlCol="0">
              <a:noAutofit/>
            </a:bodyPr>
            <a:lstStyle/>
            <a:p>
              <a:pPr marL="25097">
                <a:lnSpc>
                  <a:spcPts val="988"/>
                </a:lnSpc>
              </a:pPr>
              <a:endParaRPr sz="988" dirty="0"/>
            </a:p>
          </p:txBody>
        </p:sp>
        <p:sp>
          <p:nvSpPr>
            <p:cNvPr id="10" name="object 10"/>
            <p:cNvSpPr txBox="1"/>
            <p:nvPr/>
          </p:nvSpPr>
          <p:spPr>
            <a:xfrm>
              <a:off x="3078484" y="5039405"/>
              <a:ext cx="1731288" cy="156512"/>
            </a:xfrm>
            <a:prstGeom prst="rect">
              <a:avLst/>
            </a:prstGeom>
          </p:spPr>
          <p:txBody>
            <a:bodyPr wrap="square" lIns="0" tIns="0" rIns="0" bIns="0" rtlCol="0">
              <a:noAutofit/>
            </a:bodyPr>
            <a:lstStyle/>
            <a:p>
              <a:pPr marL="25097">
                <a:lnSpc>
                  <a:spcPts val="988"/>
                </a:lnSpc>
              </a:pPr>
              <a:endParaRPr sz="988" dirty="0"/>
            </a:p>
          </p:txBody>
        </p:sp>
        <p:sp>
          <p:nvSpPr>
            <p:cNvPr id="9" name="object 9"/>
            <p:cNvSpPr txBox="1"/>
            <p:nvPr/>
          </p:nvSpPr>
          <p:spPr>
            <a:xfrm>
              <a:off x="803206" y="6314996"/>
              <a:ext cx="1731288" cy="156512"/>
            </a:xfrm>
            <a:prstGeom prst="rect">
              <a:avLst/>
            </a:prstGeom>
          </p:spPr>
          <p:txBody>
            <a:bodyPr wrap="square" lIns="0" tIns="0" rIns="0" bIns="0" rtlCol="0">
              <a:noAutofit/>
            </a:bodyPr>
            <a:lstStyle/>
            <a:p>
              <a:pPr marL="25097">
                <a:lnSpc>
                  <a:spcPts val="988"/>
                </a:lnSpc>
              </a:pPr>
              <a:endParaRPr sz="988" dirty="0"/>
            </a:p>
          </p:txBody>
        </p:sp>
        <p:sp>
          <p:nvSpPr>
            <p:cNvPr id="8" name="object 8"/>
            <p:cNvSpPr txBox="1"/>
            <p:nvPr/>
          </p:nvSpPr>
          <p:spPr>
            <a:xfrm>
              <a:off x="3078484" y="6314996"/>
              <a:ext cx="1731288" cy="156512"/>
            </a:xfrm>
            <a:prstGeom prst="rect">
              <a:avLst/>
            </a:prstGeom>
          </p:spPr>
          <p:txBody>
            <a:bodyPr wrap="square" lIns="0" tIns="0" rIns="0" bIns="0" rtlCol="0">
              <a:noAutofit/>
            </a:bodyPr>
            <a:lstStyle/>
            <a:p>
              <a:pPr marL="25097">
                <a:lnSpc>
                  <a:spcPts val="988"/>
                </a:lnSpc>
              </a:pPr>
              <a:endParaRPr sz="988" dirty="0"/>
            </a:p>
          </p:txBody>
        </p:sp>
        <p:sp>
          <p:nvSpPr>
            <p:cNvPr id="7" name="object 7"/>
            <p:cNvSpPr txBox="1"/>
            <p:nvPr/>
          </p:nvSpPr>
          <p:spPr>
            <a:xfrm>
              <a:off x="803206" y="6579098"/>
              <a:ext cx="1731288" cy="156512"/>
            </a:xfrm>
            <a:prstGeom prst="rect">
              <a:avLst/>
            </a:prstGeom>
          </p:spPr>
          <p:txBody>
            <a:bodyPr wrap="square" lIns="0" tIns="0" rIns="0" bIns="0" rtlCol="0">
              <a:noAutofit/>
            </a:bodyPr>
            <a:lstStyle/>
            <a:p>
              <a:pPr marL="25097">
                <a:lnSpc>
                  <a:spcPts val="988"/>
                </a:lnSpc>
              </a:pPr>
              <a:endParaRPr sz="988" dirty="0"/>
            </a:p>
          </p:txBody>
        </p:sp>
        <p:sp>
          <p:nvSpPr>
            <p:cNvPr id="6" name="object 6"/>
            <p:cNvSpPr txBox="1"/>
            <p:nvPr/>
          </p:nvSpPr>
          <p:spPr>
            <a:xfrm>
              <a:off x="3078484" y="6579098"/>
              <a:ext cx="1731288" cy="156512"/>
            </a:xfrm>
            <a:prstGeom prst="rect">
              <a:avLst/>
            </a:prstGeom>
          </p:spPr>
          <p:txBody>
            <a:bodyPr wrap="square" lIns="0" tIns="0" rIns="0" bIns="0" rtlCol="0">
              <a:noAutofit/>
            </a:bodyPr>
            <a:lstStyle/>
            <a:p>
              <a:pPr marL="25097">
                <a:lnSpc>
                  <a:spcPts val="988"/>
                </a:lnSpc>
              </a:pPr>
              <a:endParaRPr sz="988" dirty="0"/>
            </a:p>
          </p:txBody>
        </p:sp>
        <p:sp>
          <p:nvSpPr>
            <p:cNvPr id="5" name="object 5"/>
            <p:cNvSpPr txBox="1"/>
            <p:nvPr/>
          </p:nvSpPr>
          <p:spPr>
            <a:xfrm>
              <a:off x="803206" y="6854432"/>
              <a:ext cx="1731288" cy="156512"/>
            </a:xfrm>
            <a:prstGeom prst="rect">
              <a:avLst/>
            </a:prstGeom>
          </p:spPr>
          <p:txBody>
            <a:bodyPr wrap="square" lIns="0" tIns="0" rIns="0" bIns="0" rtlCol="0">
              <a:noAutofit/>
            </a:bodyPr>
            <a:lstStyle/>
            <a:p>
              <a:pPr marL="25097">
                <a:lnSpc>
                  <a:spcPts val="988"/>
                </a:lnSpc>
              </a:pPr>
              <a:endParaRPr sz="988" dirty="0"/>
            </a:p>
          </p:txBody>
        </p:sp>
        <p:sp>
          <p:nvSpPr>
            <p:cNvPr id="4" name="object 4"/>
            <p:cNvSpPr txBox="1"/>
            <p:nvPr/>
          </p:nvSpPr>
          <p:spPr>
            <a:xfrm>
              <a:off x="3078484" y="6854432"/>
              <a:ext cx="1731288" cy="156512"/>
            </a:xfrm>
            <a:prstGeom prst="rect">
              <a:avLst/>
            </a:prstGeom>
          </p:spPr>
          <p:txBody>
            <a:bodyPr wrap="square" lIns="0" tIns="0" rIns="0" bIns="0" rtlCol="0">
              <a:noAutofit/>
            </a:bodyPr>
            <a:lstStyle/>
            <a:p>
              <a:pPr marL="25097">
                <a:lnSpc>
                  <a:spcPts val="988"/>
                </a:lnSpc>
              </a:pPr>
              <a:endParaRPr sz="988" dirty="0"/>
            </a:p>
          </p:txBody>
        </p:sp>
        <p:sp>
          <p:nvSpPr>
            <p:cNvPr id="3" name="object 3"/>
            <p:cNvSpPr txBox="1"/>
            <p:nvPr/>
          </p:nvSpPr>
          <p:spPr>
            <a:xfrm>
              <a:off x="803206" y="7118533"/>
              <a:ext cx="1731288" cy="156512"/>
            </a:xfrm>
            <a:prstGeom prst="rect">
              <a:avLst/>
            </a:prstGeom>
          </p:spPr>
          <p:txBody>
            <a:bodyPr wrap="square" lIns="0" tIns="0" rIns="0" bIns="0" rtlCol="0">
              <a:noAutofit/>
            </a:bodyPr>
            <a:lstStyle/>
            <a:p>
              <a:pPr marL="25097">
                <a:lnSpc>
                  <a:spcPts val="988"/>
                </a:lnSpc>
              </a:pPr>
              <a:endParaRPr sz="988" dirty="0"/>
            </a:p>
          </p:txBody>
        </p:sp>
        <p:sp>
          <p:nvSpPr>
            <p:cNvPr id="2" name="object 2"/>
            <p:cNvSpPr txBox="1"/>
            <p:nvPr/>
          </p:nvSpPr>
          <p:spPr>
            <a:xfrm>
              <a:off x="3078484" y="7118533"/>
              <a:ext cx="1731288" cy="156512"/>
            </a:xfrm>
            <a:prstGeom prst="rect">
              <a:avLst/>
            </a:prstGeom>
          </p:spPr>
          <p:txBody>
            <a:bodyPr wrap="square" lIns="0" tIns="0" rIns="0" bIns="0" rtlCol="0">
              <a:noAutofit/>
            </a:bodyPr>
            <a:lstStyle/>
            <a:p>
              <a:pPr marL="25097">
                <a:lnSpc>
                  <a:spcPts val="988"/>
                </a:lnSpc>
              </a:pPr>
              <a:endParaRPr sz="988" dirty="0"/>
            </a:p>
          </p:txBody>
        </p:sp>
        <p:sp>
          <p:nvSpPr>
            <p:cNvPr id="97" name="object 11"/>
            <p:cNvSpPr txBox="1"/>
            <p:nvPr/>
          </p:nvSpPr>
          <p:spPr>
            <a:xfrm>
              <a:off x="562140" y="665178"/>
              <a:ext cx="2799384" cy="286939"/>
            </a:xfrm>
            <a:prstGeom prst="rect">
              <a:avLst/>
            </a:prstGeom>
          </p:spPr>
          <p:txBody>
            <a:bodyPr wrap="square" lIns="0" tIns="13582" rIns="0" bIns="0" rtlCol="0">
              <a:noAutofit/>
            </a:bodyPr>
            <a:lstStyle/>
            <a:p>
              <a:pPr marL="12549">
                <a:lnSpc>
                  <a:spcPts val="2139"/>
                </a:lnSpc>
              </a:pPr>
              <a:r>
                <a:rPr lang="es-ES" sz="1383" b="1" dirty="0">
                  <a:solidFill>
                    <a:srgbClr val="00ADEF"/>
                  </a:solidFill>
                  <a:latin typeface="Times New Roman"/>
                  <a:cs typeface="Times New Roman"/>
                </a:rPr>
                <a:t>Palabra</a:t>
              </a:r>
              <a:r>
                <a:rPr sz="988" dirty="0">
                  <a:solidFill>
                    <a:srgbClr val="00ADEF"/>
                  </a:solidFill>
                  <a:latin typeface="Times New Roman"/>
                  <a:cs typeface="Times New Roman"/>
                </a:rPr>
                <a:t> </a:t>
              </a:r>
              <a:r>
                <a:rPr lang="es-ES" sz="988" dirty="0">
                  <a:solidFill>
                    <a:srgbClr val="00ADEF"/>
                  </a:solidFill>
                  <a:latin typeface="Times New Roman"/>
                  <a:cs typeface="Times New Roman"/>
                </a:rPr>
                <a:t>    Aplicando a la vida</a:t>
              </a:r>
              <a:endParaRPr sz="988" dirty="0">
                <a:latin typeface="Times New Roman"/>
                <a:cs typeface="Times New Roman"/>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7" name="그룹 116">
            <a:extLst>
              <a:ext uri="{FF2B5EF4-FFF2-40B4-BE49-F238E27FC236}">
                <a16:creationId xmlns:a16="http://schemas.microsoft.com/office/drawing/2014/main" id="{5ED11C32-CA6F-4A4F-BB7B-90C5D466F58A}"/>
              </a:ext>
            </a:extLst>
          </p:cNvPr>
          <p:cNvGrpSpPr/>
          <p:nvPr/>
        </p:nvGrpSpPr>
        <p:grpSpPr>
          <a:xfrm>
            <a:off x="1" y="47940"/>
            <a:ext cx="5487247" cy="7896213"/>
            <a:chOff x="1" y="-12"/>
            <a:chExt cx="5703681" cy="8207665"/>
          </a:xfrm>
        </p:grpSpPr>
        <p:sp>
          <p:nvSpPr>
            <p:cNvPr id="116" name="object 116"/>
            <p:cNvSpPr/>
            <p:nvPr/>
          </p:nvSpPr>
          <p:spPr>
            <a:xfrm>
              <a:off x="181976" y="1"/>
              <a:ext cx="5351628" cy="8207652"/>
            </a:xfrm>
            <a:custGeom>
              <a:avLst/>
              <a:gdLst/>
              <a:ahLst/>
              <a:cxnLst/>
              <a:rect l="l" t="t" r="r" b="b"/>
              <a:pathLst>
                <a:path w="5211013" h="7991995">
                  <a:moveTo>
                    <a:pt x="0" y="7991995"/>
                  </a:moveTo>
                  <a:lnTo>
                    <a:pt x="5211013" y="7991995"/>
                  </a:lnTo>
                  <a:lnTo>
                    <a:pt x="5211013" y="0"/>
                  </a:lnTo>
                  <a:lnTo>
                    <a:pt x="0" y="0"/>
                  </a:lnTo>
                  <a:lnTo>
                    <a:pt x="0" y="7991995"/>
                  </a:lnTo>
                  <a:close/>
                </a:path>
              </a:pathLst>
            </a:custGeom>
            <a:solidFill>
              <a:srgbClr val="C6EAFB"/>
            </a:solidFill>
          </p:spPr>
          <p:txBody>
            <a:bodyPr wrap="square" lIns="0" tIns="0" rIns="0" bIns="0" rtlCol="0">
              <a:noAutofit/>
            </a:bodyPr>
            <a:lstStyle/>
            <a:p>
              <a:endParaRPr sz="1779" dirty="0"/>
            </a:p>
          </p:txBody>
        </p:sp>
        <p:sp>
          <p:nvSpPr>
            <p:cNvPr id="44" name="object 44"/>
            <p:cNvSpPr/>
            <p:nvPr/>
          </p:nvSpPr>
          <p:spPr>
            <a:xfrm>
              <a:off x="5533604" y="-12"/>
              <a:ext cx="170078" cy="8207665"/>
            </a:xfrm>
            <a:custGeom>
              <a:avLst/>
              <a:gdLst/>
              <a:ahLst/>
              <a:cxnLst/>
              <a:rect l="l" t="t" r="r" b="b"/>
              <a:pathLst>
                <a:path w="116992" h="7992008">
                  <a:moveTo>
                    <a:pt x="116992" y="12"/>
                  </a:moveTo>
                  <a:lnTo>
                    <a:pt x="0" y="12"/>
                  </a:lnTo>
                  <a:lnTo>
                    <a:pt x="0" y="7992008"/>
                  </a:lnTo>
                  <a:lnTo>
                    <a:pt x="116992" y="7992008"/>
                  </a:lnTo>
                  <a:lnTo>
                    <a:pt x="116992" y="12"/>
                  </a:lnTo>
                  <a:close/>
                </a:path>
              </a:pathLst>
            </a:custGeom>
            <a:solidFill>
              <a:srgbClr val="6DCFF6"/>
            </a:solidFill>
          </p:spPr>
          <p:txBody>
            <a:bodyPr wrap="square" lIns="0" tIns="0" rIns="0" bIns="0" rtlCol="0">
              <a:noAutofit/>
            </a:bodyPr>
            <a:lstStyle/>
            <a:p>
              <a:endParaRPr sz="1779" dirty="0"/>
            </a:p>
          </p:txBody>
        </p:sp>
        <p:sp>
          <p:nvSpPr>
            <p:cNvPr id="45" name="object 45"/>
            <p:cNvSpPr/>
            <p:nvPr/>
          </p:nvSpPr>
          <p:spPr>
            <a:xfrm>
              <a:off x="427741" y="332739"/>
              <a:ext cx="4954164" cy="7542175"/>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sz="1779" dirty="0"/>
            </a:p>
          </p:txBody>
        </p:sp>
        <p:sp>
          <p:nvSpPr>
            <p:cNvPr id="46" name="object 46"/>
            <p:cNvSpPr/>
            <p:nvPr/>
          </p:nvSpPr>
          <p:spPr>
            <a:xfrm>
              <a:off x="5277564"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7" name="object 47"/>
            <p:cNvSpPr/>
            <p:nvPr/>
          </p:nvSpPr>
          <p:spPr>
            <a:xfrm>
              <a:off x="5277564"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8" name="object 48"/>
            <p:cNvSpPr/>
            <p:nvPr/>
          </p:nvSpPr>
          <p:spPr>
            <a:xfrm>
              <a:off x="479911"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9" name="object 49"/>
            <p:cNvSpPr/>
            <p:nvPr/>
          </p:nvSpPr>
          <p:spPr>
            <a:xfrm>
              <a:off x="479911"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50" name="object 50"/>
            <p:cNvSpPr/>
            <p:nvPr/>
          </p:nvSpPr>
          <p:spPr>
            <a:xfrm>
              <a:off x="427845" y="332739"/>
              <a:ext cx="4954164" cy="7542175"/>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sz="1779" dirty="0"/>
            </a:p>
          </p:txBody>
        </p:sp>
        <p:sp>
          <p:nvSpPr>
            <p:cNvPr id="51" name="object 51"/>
            <p:cNvSpPr/>
            <p:nvPr/>
          </p:nvSpPr>
          <p:spPr>
            <a:xfrm>
              <a:off x="5277667"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52" name="object 52"/>
            <p:cNvSpPr/>
            <p:nvPr/>
          </p:nvSpPr>
          <p:spPr>
            <a:xfrm>
              <a:off x="5277667"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53" name="object 53"/>
            <p:cNvSpPr/>
            <p:nvPr/>
          </p:nvSpPr>
          <p:spPr>
            <a:xfrm>
              <a:off x="480015"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54" name="object 54"/>
            <p:cNvSpPr/>
            <p:nvPr/>
          </p:nvSpPr>
          <p:spPr>
            <a:xfrm>
              <a:off x="480015"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55" name="object 55"/>
            <p:cNvSpPr/>
            <p:nvPr/>
          </p:nvSpPr>
          <p:spPr>
            <a:xfrm>
              <a:off x="761226" y="668089"/>
              <a:ext cx="2130655" cy="1494367"/>
            </a:xfrm>
            <a:custGeom>
              <a:avLst/>
              <a:gdLst/>
              <a:ahLst/>
              <a:cxnLst/>
              <a:rect l="l" t="t" r="r" b="b"/>
              <a:pathLst>
                <a:path w="2074672" h="1455102">
                  <a:moveTo>
                    <a:pt x="152399"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sz="1779" dirty="0"/>
            </a:p>
          </p:txBody>
        </p:sp>
        <p:sp>
          <p:nvSpPr>
            <p:cNvPr id="56" name="object 56"/>
            <p:cNvSpPr/>
            <p:nvPr/>
          </p:nvSpPr>
          <p:spPr>
            <a:xfrm>
              <a:off x="761226" y="668089"/>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57" name="object 57"/>
            <p:cNvSpPr/>
            <p:nvPr/>
          </p:nvSpPr>
          <p:spPr>
            <a:xfrm>
              <a:off x="3036502" y="668089"/>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sz="1779" dirty="0"/>
            </a:p>
          </p:txBody>
        </p:sp>
        <p:sp>
          <p:nvSpPr>
            <p:cNvPr id="58" name="object 58"/>
            <p:cNvSpPr/>
            <p:nvPr/>
          </p:nvSpPr>
          <p:spPr>
            <a:xfrm>
              <a:off x="3036502" y="668089"/>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59" name="object 59"/>
            <p:cNvSpPr/>
            <p:nvPr/>
          </p:nvSpPr>
          <p:spPr>
            <a:xfrm>
              <a:off x="969184" y="106063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0" name="object 60"/>
            <p:cNvSpPr/>
            <p:nvPr/>
          </p:nvSpPr>
          <p:spPr>
            <a:xfrm>
              <a:off x="969184" y="1324739"/>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1" name="object 61"/>
            <p:cNvSpPr/>
            <p:nvPr/>
          </p:nvSpPr>
          <p:spPr>
            <a:xfrm>
              <a:off x="3244460" y="106063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2" name="object 62"/>
            <p:cNvSpPr/>
            <p:nvPr/>
          </p:nvSpPr>
          <p:spPr>
            <a:xfrm>
              <a:off x="3244460" y="1324739"/>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3" name="object 63"/>
            <p:cNvSpPr/>
            <p:nvPr/>
          </p:nvSpPr>
          <p:spPr>
            <a:xfrm>
              <a:off x="969184" y="160007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4" name="object 64"/>
            <p:cNvSpPr/>
            <p:nvPr/>
          </p:nvSpPr>
          <p:spPr>
            <a:xfrm>
              <a:off x="3244460" y="160007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5" name="object 65"/>
            <p:cNvSpPr/>
            <p:nvPr/>
          </p:nvSpPr>
          <p:spPr>
            <a:xfrm>
              <a:off x="969184" y="186417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6" name="object 66"/>
            <p:cNvSpPr/>
            <p:nvPr/>
          </p:nvSpPr>
          <p:spPr>
            <a:xfrm>
              <a:off x="3244460" y="186417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7" name="object 67"/>
            <p:cNvSpPr/>
            <p:nvPr/>
          </p:nvSpPr>
          <p:spPr>
            <a:xfrm>
              <a:off x="516185" y="437561"/>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68" name="object 68"/>
            <p:cNvSpPr/>
            <p:nvPr/>
          </p:nvSpPr>
          <p:spPr>
            <a:xfrm>
              <a:off x="559474" y="480858"/>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69" name="object 69"/>
            <p:cNvSpPr/>
            <p:nvPr/>
          </p:nvSpPr>
          <p:spPr>
            <a:xfrm>
              <a:off x="600298" y="521682"/>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70" name="object 70"/>
            <p:cNvSpPr/>
            <p:nvPr/>
          </p:nvSpPr>
          <p:spPr>
            <a:xfrm>
              <a:off x="761226" y="2490780"/>
              <a:ext cx="2130655" cy="1494367"/>
            </a:xfrm>
            <a:custGeom>
              <a:avLst/>
              <a:gdLst/>
              <a:ahLst/>
              <a:cxnLst/>
              <a:rect l="l" t="t" r="r" b="b"/>
              <a:pathLst>
                <a:path w="2074672" h="1455102">
                  <a:moveTo>
                    <a:pt x="152399"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sz="1779" dirty="0"/>
            </a:p>
          </p:txBody>
        </p:sp>
        <p:sp>
          <p:nvSpPr>
            <p:cNvPr id="71" name="object 71"/>
            <p:cNvSpPr/>
            <p:nvPr/>
          </p:nvSpPr>
          <p:spPr>
            <a:xfrm>
              <a:off x="761226" y="2490780"/>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72" name="object 72"/>
            <p:cNvSpPr/>
            <p:nvPr/>
          </p:nvSpPr>
          <p:spPr>
            <a:xfrm>
              <a:off x="3036502" y="2490780"/>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sz="1779" dirty="0"/>
            </a:p>
          </p:txBody>
        </p:sp>
        <p:sp>
          <p:nvSpPr>
            <p:cNvPr id="73" name="object 73"/>
            <p:cNvSpPr/>
            <p:nvPr/>
          </p:nvSpPr>
          <p:spPr>
            <a:xfrm>
              <a:off x="3036502" y="2490780"/>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74" name="object 74"/>
            <p:cNvSpPr/>
            <p:nvPr/>
          </p:nvSpPr>
          <p:spPr>
            <a:xfrm>
              <a:off x="969184" y="288332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5" name="object 75"/>
            <p:cNvSpPr/>
            <p:nvPr/>
          </p:nvSpPr>
          <p:spPr>
            <a:xfrm>
              <a:off x="969184" y="3147429"/>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6" name="object 76"/>
            <p:cNvSpPr/>
            <p:nvPr/>
          </p:nvSpPr>
          <p:spPr>
            <a:xfrm>
              <a:off x="3244460" y="288332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7" name="object 77"/>
            <p:cNvSpPr/>
            <p:nvPr/>
          </p:nvSpPr>
          <p:spPr>
            <a:xfrm>
              <a:off x="3244460" y="3147429"/>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8" name="object 78"/>
            <p:cNvSpPr/>
            <p:nvPr/>
          </p:nvSpPr>
          <p:spPr>
            <a:xfrm>
              <a:off x="969184" y="342276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9" name="object 79"/>
            <p:cNvSpPr/>
            <p:nvPr/>
          </p:nvSpPr>
          <p:spPr>
            <a:xfrm>
              <a:off x="3244460" y="342276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0" name="object 80"/>
            <p:cNvSpPr/>
            <p:nvPr/>
          </p:nvSpPr>
          <p:spPr>
            <a:xfrm>
              <a:off x="969184" y="368686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1" name="object 81"/>
            <p:cNvSpPr/>
            <p:nvPr/>
          </p:nvSpPr>
          <p:spPr>
            <a:xfrm>
              <a:off x="3244460" y="368686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2" name="object 82"/>
            <p:cNvSpPr/>
            <p:nvPr/>
          </p:nvSpPr>
          <p:spPr>
            <a:xfrm>
              <a:off x="516185" y="2260253"/>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83" name="object 83"/>
            <p:cNvSpPr/>
            <p:nvPr/>
          </p:nvSpPr>
          <p:spPr>
            <a:xfrm>
              <a:off x="559474" y="2303550"/>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84" name="object 84"/>
            <p:cNvSpPr/>
            <p:nvPr/>
          </p:nvSpPr>
          <p:spPr>
            <a:xfrm>
              <a:off x="600298" y="2344374"/>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85" name="object 85"/>
            <p:cNvSpPr/>
            <p:nvPr/>
          </p:nvSpPr>
          <p:spPr>
            <a:xfrm>
              <a:off x="761226" y="4309775"/>
              <a:ext cx="2130655" cy="1494367"/>
            </a:xfrm>
            <a:custGeom>
              <a:avLst/>
              <a:gdLst/>
              <a:ahLst/>
              <a:cxnLst/>
              <a:rect l="l" t="t" r="r" b="b"/>
              <a:pathLst>
                <a:path w="2074672" h="1455102">
                  <a:moveTo>
                    <a:pt x="152399"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sz="1779" dirty="0"/>
            </a:p>
          </p:txBody>
        </p:sp>
        <p:sp>
          <p:nvSpPr>
            <p:cNvPr id="86" name="object 86"/>
            <p:cNvSpPr/>
            <p:nvPr/>
          </p:nvSpPr>
          <p:spPr>
            <a:xfrm>
              <a:off x="761226" y="4309775"/>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87" name="object 87"/>
            <p:cNvSpPr/>
            <p:nvPr/>
          </p:nvSpPr>
          <p:spPr>
            <a:xfrm>
              <a:off x="3036502" y="4309775"/>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sz="1779" dirty="0"/>
            </a:p>
          </p:txBody>
        </p:sp>
        <p:sp>
          <p:nvSpPr>
            <p:cNvPr id="88" name="object 88"/>
            <p:cNvSpPr/>
            <p:nvPr/>
          </p:nvSpPr>
          <p:spPr>
            <a:xfrm>
              <a:off x="3036502" y="4309775"/>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89" name="object 89"/>
            <p:cNvSpPr/>
            <p:nvPr/>
          </p:nvSpPr>
          <p:spPr>
            <a:xfrm>
              <a:off x="969184" y="4702323"/>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0" name="object 90"/>
            <p:cNvSpPr/>
            <p:nvPr/>
          </p:nvSpPr>
          <p:spPr>
            <a:xfrm>
              <a:off x="969184" y="4966424"/>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1" name="object 91"/>
            <p:cNvSpPr/>
            <p:nvPr/>
          </p:nvSpPr>
          <p:spPr>
            <a:xfrm>
              <a:off x="3244460" y="4702323"/>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2" name="object 92"/>
            <p:cNvSpPr/>
            <p:nvPr/>
          </p:nvSpPr>
          <p:spPr>
            <a:xfrm>
              <a:off x="3244460" y="4966424"/>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3" name="object 93"/>
            <p:cNvSpPr/>
            <p:nvPr/>
          </p:nvSpPr>
          <p:spPr>
            <a:xfrm>
              <a:off x="969184" y="524175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4" name="object 94"/>
            <p:cNvSpPr/>
            <p:nvPr/>
          </p:nvSpPr>
          <p:spPr>
            <a:xfrm>
              <a:off x="3244460" y="524175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5" name="object 95"/>
            <p:cNvSpPr/>
            <p:nvPr/>
          </p:nvSpPr>
          <p:spPr>
            <a:xfrm>
              <a:off x="969184" y="5505861"/>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6" name="object 96"/>
            <p:cNvSpPr/>
            <p:nvPr/>
          </p:nvSpPr>
          <p:spPr>
            <a:xfrm>
              <a:off x="3244460" y="5505861"/>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7" name="object 97"/>
            <p:cNvSpPr/>
            <p:nvPr/>
          </p:nvSpPr>
          <p:spPr>
            <a:xfrm>
              <a:off x="516185" y="4079247"/>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98" name="object 98"/>
            <p:cNvSpPr/>
            <p:nvPr/>
          </p:nvSpPr>
          <p:spPr>
            <a:xfrm>
              <a:off x="559474" y="4122543"/>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99" name="object 99"/>
            <p:cNvSpPr/>
            <p:nvPr/>
          </p:nvSpPr>
          <p:spPr>
            <a:xfrm>
              <a:off x="600298" y="4163367"/>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100" name="object 100"/>
            <p:cNvSpPr/>
            <p:nvPr/>
          </p:nvSpPr>
          <p:spPr>
            <a:xfrm>
              <a:off x="761226" y="6158347"/>
              <a:ext cx="2130655" cy="1494367"/>
            </a:xfrm>
            <a:custGeom>
              <a:avLst/>
              <a:gdLst/>
              <a:ahLst/>
              <a:cxnLst/>
              <a:rect l="l" t="t" r="r" b="b"/>
              <a:pathLst>
                <a:path w="2074672" h="1455102">
                  <a:moveTo>
                    <a:pt x="152399"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sz="1779" dirty="0"/>
            </a:p>
          </p:txBody>
        </p:sp>
        <p:sp>
          <p:nvSpPr>
            <p:cNvPr id="101" name="object 101"/>
            <p:cNvSpPr/>
            <p:nvPr/>
          </p:nvSpPr>
          <p:spPr>
            <a:xfrm>
              <a:off x="761226" y="6158347"/>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102" name="object 102"/>
            <p:cNvSpPr/>
            <p:nvPr/>
          </p:nvSpPr>
          <p:spPr>
            <a:xfrm>
              <a:off x="3036502" y="6158347"/>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sz="1779" dirty="0"/>
            </a:p>
          </p:txBody>
        </p:sp>
        <p:sp>
          <p:nvSpPr>
            <p:cNvPr id="103" name="object 103"/>
            <p:cNvSpPr/>
            <p:nvPr/>
          </p:nvSpPr>
          <p:spPr>
            <a:xfrm>
              <a:off x="3036502" y="6158347"/>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104" name="object 104"/>
            <p:cNvSpPr/>
            <p:nvPr/>
          </p:nvSpPr>
          <p:spPr>
            <a:xfrm>
              <a:off x="969184" y="655089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05" name="object 105"/>
            <p:cNvSpPr/>
            <p:nvPr/>
          </p:nvSpPr>
          <p:spPr>
            <a:xfrm>
              <a:off x="969184" y="681499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06" name="object 106"/>
            <p:cNvSpPr/>
            <p:nvPr/>
          </p:nvSpPr>
          <p:spPr>
            <a:xfrm>
              <a:off x="3244460" y="655089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07" name="object 107"/>
            <p:cNvSpPr/>
            <p:nvPr/>
          </p:nvSpPr>
          <p:spPr>
            <a:xfrm>
              <a:off x="3244460" y="681499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08" name="object 108"/>
            <p:cNvSpPr/>
            <p:nvPr/>
          </p:nvSpPr>
          <p:spPr>
            <a:xfrm>
              <a:off x="969184" y="7090330"/>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09" name="object 109"/>
            <p:cNvSpPr/>
            <p:nvPr/>
          </p:nvSpPr>
          <p:spPr>
            <a:xfrm>
              <a:off x="3244460" y="7090330"/>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10" name="object 110"/>
            <p:cNvSpPr/>
            <p:nvPr/>
          </p:nvSpPr>
          <p:spPr>
            <a:xfrm>
              <a:off x="969184" y="735443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11" name="object 111"/>
            <p:cNvSpPr/>
            <p:nvPr/>
          </p:nvSpPr>
          <p:spPr>
            <a:xfrm>
              <a:off x="3244460" y="735443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12" name="object 112"/>
            <p:cNvSpPr/>
            <p:nvPr/>
          </p:nvSpPr>
          <p:spPr>
            <a:xfrm>
              <a:off x="516185" y="5927818"/>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113" name="object 113"/>
            <p:cNvSpPr/>
            <p:nvPr/>
          </p:nvSpPr>
          <p:spPr>
            <a:xfrm>
              <a:off x="559474" y="5971114"/>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114" name="object 114"/>
            <p:cNvSpPr/>
            <p:nvPr/>
          </p:nvSpPr>
          <p:spPr>
            <a:xfrm>
              <a:off x="600298" y="6011939"/>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115" name="object 115"/>
            <p:cNvSpPr/>
            <p:nvPr/>
          </p:nvSpPr>
          <p:spPr>
            <a:xfrm>
              <a:off x="5159008" y="7690058"/>
              <a:ext cx="369708" cy="369708"/>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sz="1779" dirty="0"/>
            </a:p>
          </p:txBody>
        </p:sp>
        <p:sp>
          <p:nvSpPr>
            <p:cNvPr id="43" name="object 43"/>
            <p:cNvSpPr/>
            <p:nvPr/>
          </p:nvSpPr>
          <p:spPr>
            <a:xfrm>
              <a:off x="1" y="-12"/>
              <a:ext cx="181976" cy="8207665"/>
            </a:xfrm>
            <a:custGeom>
              <a:avLst/>
              <a:gdLst/>
              <a:ahLst/>
              <a:cxnLst/>
              <a:rect l="l" t="t" r="r" b="b"/>
              <a:pathLst>
                <a:path w="143992" h="7992008">
                  <a:moveTo>
                    <a:pt x="143992" y="12"/>
                  </a:moveTo>
                  <a:lnTo>
                    <a:pt x="0" y="12"/>
                  </a:lnTo>
                  <a:lnTo>
                    <a:pt x="0" y="7992008"/>
                  </a:lnTo>
                  <a:lnTo>
                    <a:pt x="143992" y="7992008"/>
                  </a:lnTo>
                  <a:lnTo>
                    <a:pt x="143992" y="12"/>
                  </a:lnTo>
                  <a:close/>
                </a:path>
              </a:pathLst>
            </a:custGeom>
            <a:solidFill>
              <a:srgbClr val="8DD7F7"/>
            </a:solidFill>
          </p:spPr>
          <p:txBody>
            <a:bodyPr wrap="square" lIns="0" tIns="0" rIns="0" bIns="0" rtlCol="0">
              <a:noAutofit/>
            </a:bodyPr>
            <a:lstStyle/>
            <a:p>
              <a:endParaRPr sz="1779" dirty="0"/>
            </a:p>
          </p:txBody>
        </p:sp>
        <p:sp>
          <p:nvSpPr>
            <p:cNvPr id="42" name="object 42"/>
            <p:cNvSpPr txBox="1"/>
            <p:nvPr/>
          </p:nvSpPr>
          <p:spPr>
            <a:xfrm>
              <a:off x="686352" y="545701"/>
              <a:ext cx="226421" cy="286939"/>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X</a:t>
              </a:r>
              <a:endParaRPr sz="1976" dirty="0">
                <a:latin typeface="Times New Roman"/>
                <a:cs typeface="Times New Roman"/>
              </a:endParaRPr>
            </a:p>
          </p:txBody>
        </p:sp>
        <p:sp>
          <p:nvSpPr>
            <p:cNvPr id="41" name="object 41"/>
            <p:cNvSpPr txBox="1"/>
            <p:nvPr/>
          </p:nvSpPr>
          <p:spPr>
            <a:xfrm>
              <a:off x="1060996" y="800990"/>
              <a:ext cx="1021804" cy="143506"/>
            </a:xfrm>
            <a:prstGeom prst="rect">
              <a:avLst/>
            </a:prstGeom>
          </p:spPr>
          <p:txBody>
            <a:bodyPr wrap="square" lIns="0" tIns="6400" rIns="0" bIns="0" rtlCol="0">
              <a:noAutofit/>
            </a:bodyPr>
            <a:lstStyle/>
            <a:p>
              <a:pPr marL="12700">
                <a:lnSpc>
                  <a:spcPts val="1045"/>
                </a:lnSpc>
              </a:pPr>
              <a:r>
                <a:rPr lang="es-ES" sz="1000" spc="26" dirty="0">
                  <a:latin typeface="Malgun Gothic"/>
                  <a:cs typeface="Malgun Gothic"/>
                </a:rPr>
                <a:t>Ro 10:2</a:t>
              </a:r>
              <a:endParaRPr lang="es-ES" sz="1000" dirty="0">
                <a:latin typeface="Malgun Gothic"/>
                <a:cs typeface="Malgun Gothic"/>
              </a:endParaRPr>
            </a:p>
          </p:txBody>
        </p:sp>
        <p:sp>
          <p:nvSpPr>
            <p:cNvPr id="40" name="object 40"/>
            <p:cNvSpPr txBox="1"/>
            <p:nvPr/>
          </p:nvSpPr>
          <p:spPr>
            <a:xfrm>
              <a:off x="705797" y="2368393"/>
              <a:ext cx="252507" cy="285796"/>
            </a:xfrm>
            <a:prstGeom prst="rect">
              <a:avLst/>
            </a:prstGeom>
          </p:spPr>
          <p:txBody>
            <a:bodyPr wrap="square" lIns="0" tIns="13426" rIns="0" bIns="0" rtlCol="0">
              <a:noAutofit/>
            </a:bodyPr>
            <a:lstStyle/>
            <a:p>
              <a:pPr marL="12549">
                <a:lnSpc>
                  <a:spcPts val="2115"/>
                </a:lnSpc>
              </a:pPr>
              <a:r>
                <a:rPr lang="es-ES" sz="1976" spc="-405" dirty="0">
                  <a:solidFill>
                    <a:srgbClr val="FFFFFF"/>
                  </a:solidFill>
                  <a:latin typeface="Times New Roman"/>
                  <a:cs typeface="Times New Roman"/>
                </a:rPr>
                <a:t>J</a:t>
              </a:r>
              <a:endParaRPr sz="1976" dirty="0">
                <a:latin typeface="Times New Roman"/>
                <a:cs typeface="Times New Roman"/>
              </a:endParaRPr>
            </a:p>
          </p:txBody>
        </p:sp>
        <p:sp>
          <p:nvSpPr>
            <p:cNvPr id="39" name="object 39"/>
            <p:cNvSpPr txBox="1"/>
            <p:nvPr/>
          </p:nvSpPr>
          <p:spPr>
            <a:xfrm>
              <a:off x="1060996" y="2623732"/>
              <a:ext cx="717004" cy="165473"/>
            </a:xfrm>
            <a:prstGeom prst="rect">
              <a:avLst/>
            </a:prstGeom>
          </p:spPr>
          <p:txBody>
            <a:bodyPr wrap="square" lIns="0" tIns="6400" rIns="0" bIns="0" rtlCol="0">
              <a:noAutofit/>
            </a:bodyPr>
            <a:lstStyle/>
            <a:p>
              <a:pPr marL="12700">
                <a:lnSpc>
                  <a:spcPts val="1045"/>
                </a:lnSpc>
              </a:pPr>
              <a:r>
                <a:rPr lang="es-ES" sz="1000" spc="26" dirty="0">
                  <a:latin typeface="Malgun Gothic"/>
                  <a:cs typeface="Malgun Gothic"/>
                </a:rPr>
                <a:t>Ro 10:3</a:t>
              </a:r>
              <a:endParaRPr lang="es-ES" sz="1000" dirty="0">
                <a:latin typeface="Malgun Gothic"/>
                <a:cs typeface="Malgun Gothic"/>
              </a:endParaRPr>
            </a:p>
          </p:txBody>
        </p:sp>
        <p:sp>
          <p:nvSpPr>
            <p:cNvPr id="38" name="object 38"/>
            <p:cNvSpPr txBox="1"/>
            <p:nvPr/>
          </p:nvSpPr>
          <p:spPr>
            <a:xfrm>
              <a:off x="661974" y="4199749"/>
              <a:ext cx="226422" cy="299982"/>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V</a:t>
              </a:r>
              <a:endParaRPr sz="1976" dirty="0">
                <a:latin typeface="Times New Roman"/>
                <a:cs typeface="Times New Roman"/>
              </a:endParaRPr>
            </a:p>
          </p:txBody>
        </p:sp>
        <p:sp>
          <p:nvSpPr>
            <p:cNvPr id="37" name="object 37"/>
            <p:cNvSpPr txBox="1"/>
            <p:nvPr/>
          </p:nvSpPr>
          <p:spPr>
            <a:xfrm>
              <a:off x="1060996" y="4442719"/>
              <a:ext cx="717004" cy="166769"/>
            </a:xfrm>
            <a:prstGeom prst="rect">
              <a:avLst/>
            </a:prstGeom>
          </p:spPr>
          <p:txBody>
            <a:bodyPr wrap="square" lIns="0" tIns="6400" rIns="0" bIns="0" rtlCol="0">
              <a:noAutofit/>
            </a:bodyPr>
            <a:lstStyle/>
            <a:p>
              <a:pPr marL="12700">
                <a:lnSpc>
                  <a:spcPts val="1045"/>
                </a:lnSpc>
              </a:pPr>
              <a:r>
                <a:rPr lang="es-ES" sz="1000" spc="32" dirty="0">
                  <a:latin typeface="Malgun Gothic"/>
                  <a:cs typeface="Malgun Gothic"/>
                </a:rPr>
                <a:t>Ef 2:8</a:t>
              </a:r>
              <a:endParaRPr lang="es-ES" sz="1000" dirty="0">
                <a:latin typeface="Malgun Gothic"/>
                <a:cs typeface="Malgun Gothic"/>
              </a:endParaRPr>
            </a:p>
          </p:txBody>
        </p:sp>
        <p:sp>
          <p:nvSpPr>
            <p:cNvPr id="36" name="object 36"/>
            <p:cNvSpPr txBox="1"/>
            <p:nvPr/>
          </p:nvSpPr>
          <p:spPr>
            <a:xfrm>
              <a:off x="686352" y="6035958"/>
              <a:ext cx="226421" cy="286939"/>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S</a:t>
              </a:r>
              <a:endParaRPr sz="1976" dirty="0">
                <a:latin typeface="Times New Roman"/>
                <a:cs typeface="Times New Roman"/>
              </a:endParaRPr>
            </a:p>
          </p:txBody>
        </p:sp>
        <p:sp>
          <p:nvSpPr>
            <p:cNvPr id="35" name="object 35"/>
            <p:cNvSpPr txBox="1"/>
            <p:nvPr/>
          </p:nvSpPr>
          <p:spPr>
            <a:xfrm>
              <a:off x="1060996" y="6291287"/>
              <a:ext cx="793204" cy="147611"/>
            </a:xfrm>
            <a:prstGeom prst="rect">
              <a:avLst/>
            </a:prstGeom>
          </p:spPr>
          <p:txBody>
            <a:bodyPr wrap="square" lIns="0" tIns="6400" rIns="0" bIns="0" rtlCol="0">
              <a:noAutofit/>
            </a:bodyPr>
            <a:lstStyle/>
            <a:p>
              <a:pPr marL="12700">
                <a:lnSpc>
                  <a:spcPts val="1045"/>
                </a:lnSpc>
              </a:pPr>
              <a:r>
                <a:rPr lang="es-ES" sz="1000" spc="26" dirty="0">
                  <a:latin typeface="Malgun Gothic"/>
                  <a:cs typeface="Malgun Gothic"/>
                </a:rPr>
                <a:t>He 11:4</a:t>
              </a:r>
              <a:endParaRPr lang="es-ES" sz="1000" dirty="0">
                <a:latin typeface="Malgun Gothic"/>
                <a:cs typeface="Malgun Gothic"/>
              </a:endParaRPr>
            </a:p>
          </p:txBody>
        </p:sp>
        <p:sp>
          <p:nvSpPr>
            <p:cNvPr id="34" name="object 34"/>
            <p:cNvSpPr txBox="1"/>
            <p:nvPr/>
          </p:nvSpPr>
          <p:spPr>
            <a:xfrm>
              <a:off x="5212080" y="7808259"/>
              <a:ext cx="223520" cy="144910"/>
            </a:xfrm>
            <a:prstGeom prst="rect">
              <a:avLst/>
            </a:prstGeom>
          </p:spPr>
          <p:txBody>
            <a:bodyPr wrap="square" lIns="0" tIns="6681" rIns="0" bIns="0" rtlCol="0">
              <a:noAutofit/>
            </a:bodyPr>
            <a:lstStyle/>
            <a:p>
              <a:pPr marL="12549">
                <a:lnSpc>
                  <a:spcPts val="1053"/>
                </a:lnSpc>
              </a:pPr>
              <a:r>
                <a:rPr lang="es-ES" sz="988" dirty="0">
                  <a:latin typeface="Times New Roman"/>
                  <a:cs typeface="Times New Roman"/>
                </a:rPr>
                <a:t>59</a:t>
              </a:r>
              <a:endParaRPr sz="988" dirty="0">
                <a:latin typeface="Times New Roman"/>
                <a:cs typeface="Times New Roman"/>
              </a:endParaRPr>
            </a:p>
          </p:txBody>
        </p:sp>
        <p:sp>
          <p:nvSpPr>
            <p:cNvPr id="33" name="object 33"/>
            <p:cNvSpPr txBox="1"/>
            <p:nvPr/>
          </p:nvSpPr>
          <p:spPr>
            <a:xfrm>
              <a:off x="969184" y="917168"/>
              <a:ext cx="1731288" cy="156512"/>
            </a:xfrm>
            <a:prstGeom prst="rect">
              <a:avLst/>
            </a:prstGeom>
          </p:spPr>
          <p:txBody>
            <a:bodyPr wrap="square" lIns="0" tIns="0" rIns="0" bIns="0" rtlCol="0">
              <a:noAutofit/>
            </a:bodyPr>
            <a:lstStyle/>
            <a:p>
              <a:pPr marL="25097">
                <a:lnSpc>
                  <a:spcPts val="988"/>
                </a:lnSpc>
              </a:pPr>
              <a:endParaRPr sz="988" dirty="0"/>
            </a:p>
          </p:txBody>
        </p:sp>
        <p:sp>
          <p:nvSpPr>
            <p:cNvPr id="32" name="object 32"/>
            <p:cNvSpPr txBox="1"/>
            <p:nvPr/>
          </p:nvSpPr>
          <p:spPr>
            <a:xfrm>
              <a:off x="3244460" y="917168"/>
              <a:ext cx="1731288" cy="156512"/>
            </a:xfrm>
            <a:prstGeom prst="rect">
              <a:avLst/>
            </a:prstGeom>
          </p:spPr>
          <p:txBody>
            <a:bodyPr wrap="square" lIns="0" tIns="0" rIns="0" bIns="0" rtlCol="0">
              <a:noAutofit/>
            </a:bodyPr>
            <a:lstStyle/>
            <a:p>
              <a:pPr marL="25097">
                <a:lnSpc>
                  <a:spcPts val="988"/>
                </a:lnSpc>
              </a:pPr>
              <a:endParaRPr sz="988" dirty="0"/>
            </a:p>
          </p:txBody>
        </p:sp>
        <p:sp>
          <p:nvSpPr>
            <p:cNvPr id="31" name="object 31"/>
            <p:cNvSpPr txBox="1"/>
            <p:nvPr/>
          </p:nvSpPr>
          <p:spPr>
            <a:xfrm>
              <a:off x="969184" y="1181269"/>
              <a:ext cx="1731288" cy="156512"/>
            </a:xfrm>
            <a:prstGeom prst="rect">
              <a:avLst/>
            </a:prstGeom>
          </p:spPr>
          <p:txBody>
            <a:bodyPr wrap="square" lIns="0" tIns="0" rIns="0" bIns="0" rtlCol="0">
              <a:noAutofit/>
            </a:bodyPr>
            <a:lstStyle/>
            <a:p>
              <a:pPr marL="25097">
                <a:lnSpc>
                  <a:spcPts val="988"/>
                </a:lnSpc>
              </a:pPr>
              <a:endParaRPr sz="988" dirty="0"/>
            </a:p>
          </p:txBody>
        </p:sp>
        <p:sp>
          <p:nvSpPr>
            <p:cNvPr id="30" name="object 30"/>
            <p:cNvSpPr txBox="1"/>
            <p:nvPr/>
          </p:nvSpPr>
          <p:spPr>
            <a:xfrm>
              <a:off x="3244460" y="1181269"/>
              <a:ext cx="1731288" cy="156512"/>
            </a:xfrm>
            <a:prstGeom prst="rect">
              <a:avLst/>
            </a:prstGeom>
          </p:spPr>
          <p:txBody>
            <a:bodyPr wrap="square" lIns="0" tIns="0" rIns="0" bIns="0" rtlCol="0">
              <a:noAutofit/>
            </a:bodyPr>
            <a:lstStyle/>
            <a:p>
              <a:pPr marL="25097">
                <a:lnSpc>
                  <a:spcPts val="988"/>
                </a:lnSpc>
              </a:pPr>
              <a:endParaRPr sz="988" dirty="0"/>
            </a:p>
          </p:txBody>
        </p:sp>
        <p:sp>
          <p:nvSpPr>
            <p:cNvPr id="29" name="object 29"/>
            <p:cNvSpPr txBox="1"/>
            <p:nvPr/>
          </p:nvSpPr>
          <p:spPr>
            <a:xfrm>
              <a:off x="969184" y="1456603"/>
              <a:ext cx="1731288" cy="156512"/>
            </a:xfrm>
            <a:prstGeom prst="rect">
              <a:avLst/>
            </a:prstGeom>
          </p:spPr>
          <p:txBody>
            <a:bodyPr wrap="square" lIns="0" tIns="0" rIns="0" bIns="0" rtlCol="0">
              <a:noAutofit/>
            </a:bodyPr>
            <a:lstStyle/>
            <a:p>
              <a:pPr marL="25097">
                <a:lnSpc>
                  <a:spcPts val="988"/>
                </a:lnSpc>
              </a:pPr>
              <a:endParaRPr sz="988" dirty="0"/>
            </a:p>
          </p:txBody>
        </p:sp>
        <p:sp>
          <p:nvSpPr>
            <p:cNvPr id="28" name="object 28"/>
            <p:cNvSpPr txBox="1"/>
            <p:nvPr/>
          </p:nvSpPr>
          <p:spPr>
            <a:xfrm>
              <a:off x="3244460" y="1456603"/>
              <a:ext cx="1731288" cy="156512"/>
            </a:xfrm>
            <a:prstGeom prst="rect">
              <a:avLst/>
            </a:prstGeom>
          </p:spPr>
          <p:txBody>
            <a:bodyPr wrap="square" lIns="0" tIns="0" rIns="0" bIns="0" rtlCol="0">
              <a:noAutofit/>
            </a:bodyPr>
            <a:lstStyle/>
            <a:p>
              <a:pPr marL="25097">
                <a:lnSpc>
                  <a:spcPts val="988"/>
                </a:lnSpc>
              </a:pPr>
              <a:endParaRPr sz="988" dirty="0"/>
            </a:p>
          </p:txBody>
        </p:sp>
        <p:sp>
          <p:nvSpPr>
            <p:cNvPr id="27" name="object 27"/>
            <p:cNvSpPr txBox="1"/>
            <p:nvPr/>
          </p:nvSpPr>
          <p:spPr>
            <a:xfrm>
              <a:off x="969184" y="1720706"/>
              <a:ext cx="1731288" cy="156512"/>
            </a:xfrm>
            <a:prstGeom prst="rect">
              <a:avLst/>
            </a:prstGeom>
          </p:spPr>
          <p:txBody>
            <a:bodyPr wrap="square" lIns="0" tIns="0" rIns="0" bIns="0" rtlCol="0">
              <a:noAutofit/>
            </a:bodyPr>
            <a:lstStyle/>
            <a:p>
              <a:pPr marL="25097">
                <a:lnSpc>
                  <a:spcPts val="988"/>
                </a:lnSpc>
              </a:pPr>
              <a:endParaRPr sz="988" dirty="0"/>
            </a:p>
          </p:txBody>
        </p:sp>
        <p:sp>
          <p:nvSpPr>
            <p:cNvPr id="26" name="object 26"/>
            <p:cNvSpPr txBox="1"/>
            <p:nvPr/>
          </p:nvSpPr>
          <p:spPr>
            <a:xfrm>
              <a:off x="3244460" y="1720706"/>
              <a:ext cx="1731288" cy="156512"/>
            </a:xfrm>
            <a:prstGeom prst="rect">
              <a:avLst/>
            </a:prstGeom>
          </p:spPr>
          <p:txBody>
            <a:bodyPr wrap="square" lIns="0" tIns="0" rIns="0" bIns="0" rtlCol="0">
              <a:noAutofit/>
            </a:bodyPr>
            <a:lstStyle/>
            <a:p>
              <a:pPr marL="25097">
                <a:lnSpc>
                  <a:spcPts val="988"/>
                </a:lnSpc>
              </a:pPr>
              <a:endParaRPr sz="988" dirty="0"/>
            </a:p>
          </p:txBody>
        </p:sp>
        <p:sp>
          <p:nvSpPr>
            <p:cNvPr id="25" name="object 25"/>
            <p:cNvSpPr txBox="1"/>
            <p:nvPr/>
          </p:nvSpPr>
          <p:spPr>
            <a:xfrm>
              <a:off x="969184" y="2739858"/>
              <a:ext cx="1731288" cy="156512"/>
            </a:xfrm>
            <a:prstGeom prst="rect">
              <a:avLst/>
            </a:prstGeom>
          </p:spPr>
          <p:txBody>
            <a:bodyPr wrap="square" lIns="0" tIns="0" rIns="0" bIns="0" rtlCol="0">
              <a:noAutofit/>
            </a:bodyPr>
            <a:lstStyle/>
            <a:p>
              <a:pPr marL="25097">
                <a:lnSpc>
                  <a:spcPts val="988"/>
                </a:lnSpc>
              </a:pPr>
              <a:endParaRPr sz="988" dirty="0"/>
            </a:p>
          </p:txBody>
        </p:sp>
        <p:sp>
          <p:nvSpPr>
            <p:cNvPr id="24" name="object 24"/>
            <p:cNvSpPr txBox="1"/>
            <p:nvPr/>
          </p:nvSpPr>
          <p:spPr>
            <a:xfrm>
              <a:off x="3244460" y="2739858"/>
              <a:ext cx="1731288" cy="156512"/>
            </a:xfrm>
            <a:prstGeom prst="rect">
              <a:avLst/>
            </a:prstGeom>
          </p:spPr>
          <p:txBody>
            <a:bodyPr wrap="square" lIns="0" tIns="0" rIns="0" bIns="0" rtlCol="0">
              <a:noAutofit/>
            </a:bodyPr>
            <a:lstStyle/>
            <a:p>
              <a:pPr marL="25097">
                <a:lnSpc>
                  <a:spcPts val="988"/>
                </a:lnSpc>
              </a:pPr>
              <a:endParaRPr sz="988" dirty="0"/>
            </a:p>
          </p:txBody>
        </p:sp>
        <p:sp>
          <p:nvSpPr>
            <p:cNvPr id="23" name="object 23"/>
            <p:cNvSpPr txBox="1"/>
            <p:nvPr/>
          </p:nvSpPr>
          <p:spPr>
            <a:xfrm>
              <a:off x="969184" y="3003960"/>
              <a:ext cx="1731288" cy="156512"/>
            </a:xfrm>
            <a:prstGeom prst="rect">
              <a:avLst/>
            </a:prstGeom>
          </p:spPr>
          <p:txBody>
            <a:bodyPr wrap="square" lIns="0" tIns="0" rIns="0" bIns="0" rtlCol="0">
              <a:noAutofit/>
            </a:bodyPr>
            <a:lstStyle/>
            <a:p>
              <a:pPr marL="25097">
                <a:lnSpc>
                  <a:spcPts val="988"/>
                </a:lnSpc>
              </a:pPr>
              <a:endParaRPr sz="988" dirty="0"/>
            </a:p>
          </p:txBody>
        </p:sp>
        <p:sp>
          <p:nvSpPr>
            <p:cNvPr id="22" name="object 22"/>
            <p:cNvSpPr txBox="1"/>
            <p:nvPr/>
          </p:nvSpPr>
          <p:spPr>
            <a:xfrm>
              <a:off x="3244460" y="3003960"/>
              <a:ext cx="1731288" cy="156512"/>
            </a:xfrm>
            <a:prstGeom prst="rect">
              <a:avLst/>
            </a:prstGeom>
          </p:spPr>
          <p:txBody>
            <a:bodyPr wrap="square" lIns="0" tIns="0" rIns="0" bIns="0" rtlCol="0">
              <a:noAutofit/>
            </a:bodyPr>
            <a:lstStyle/>
            <a:p>
              <a:pPr marL="25097">
                <a:lnSpc>
                  <a:spcPts val="988"/>
                </a:lnSpc>
              </a:pPr>
              <a:endParaRPr sz="988" dirty="0"/>
            </a:p>
          </p:txBody>
        </p:sp>
        <p:sp>
          <p:nvSpPr>
            <p:cNvPr id="21" name="object 21"/>
            <p:cNvSpPr txBox="1"/>
            <p:nvPr/>
          </p:nvSpPr>
          <p:spPr>
            <a:xfrm>
              <a:off x="969184" y="3279295"/>
              <a:ext cx="1731288" cy="156512"/>
            </a:xfrm>
            <a:prstGeom prst="rect">
              <a:avLst/>
            </a:prstGeom>
          </p:spPr>
          <p:txBody>
            <a:bodyPr wrap="square" lIns="0" tIns="0" rIns="0" bIns="0" rtlCol="0">
              <a:noAutofit/>
            </a:bodyPr>
            <a:lstStyle/>
            <a:p>
              <a:pPr marL="25097">
                <a:lnSpc>
                  <a:spcPts val="988"/>
                </a:lnSpc>
              </a:pPr>
              <a:endParaRPr sz="988" dirty="0"/>
            </a:p>
          </p:txBody>
        </p:sp>
        <p:sp>
          <p:nvSpPr>
            <p:cNvPr id="20" name="object 20"/>
            <p:cNvSpPr txBox="1"/>
            <p:nvPr/>
          </p:nvSpPr>
          <p:spPr>
            <a:xfrm>
              <a:off x="3244460" y="3279295"/>
              <a:ext cx="1731288" cy="156512"/>
            </a:xfrm>
            <a:prstGeom prst="rect">
              <a:avLst/>
            </a:prstGeom>
          </p:spPr>
          <p:txBody>
            <a:bodyPr wrap="square" lIns="0" tIns="0" rIns="0" bIns="0" rtlCol="0">
              <a:noAutofit/>
            </a:bodyPr>
            <a:lstStyle/>
            <a:p>
              <a:pPr marL="25097">
                <a:lnSpc>
                  <a:spcPts val="988"/>
                </a:lnSpc>
              </a:pPr>
              <a:endParaRPr sz="988" dirty="0"/>
            </a:p>
          </p:txBody>
        </p:sp>
        <p:sp>
          <p:nvSpPr>
            <p:cNvPr id="19" name="object 19"/>
            <p:cNvSpPr txBox="1"/>
            <p:nvPr/>
          </p:nvSpPr>
          <p:spPr>
            <a:xfrm>
              <a:off x="969184" y="3543397"/>
              <a:ext cx="1731288" cy="156512"/>
            </a:xfrm>
            <a:prstGeom prst="rect">
              <a:avLst/>
            </a:prstGeom>
          </p:spPr>
          <p:txBody>
            <a:bodyPr wrap="square" lIns="0" tIns="0" rIns="0" bIns="0" rtlCol="0">
              <a:noAutofit/>
            </a:bodyPr>
            <a:lstStyle/>
            <a:p>
              <a:pPr marL="25097">
                <a:lnSpc>
                  <a:spcPts val="988"/>
                </a:lnSpc>
              </a:pPr>
              <a:endParaRPr sz="988" dirty="0"/>
            </a:p>
          </p:txBody>
        </p:sp>
        <p:sp>
          <p:nvSpPr>
            <p:cNvPr id="18" name="object 18"/>
            <p:cNvSpPr txBox="1"/>
            <p:nvPr/>
          </p:nvSpPr>
          <p:spPr>
            <a:xfrm>
              <a:off x="3244460" y="3543397"/>
              <a:ext cx="1731288" cy="156512"/>
            </a:xfrm>
            <a:prstGeom prst="rect">
              <a:avLst/>
            </a:prstGeom>
          </p:spPr>
          <p:txBody>
            <a:bodyPr wrap="square" lIns="0" tIns="0" rIns="0" bIns="0" rtlCol="0">
              <a:noAutofit/>
            </a:bodyPr>
            <a:lstStyle/>
            <a:p>
              <a:pPr marL="25097">
                <a:lnSpc>
                  <a:spcPts val="988"/>
                </a:lnSpc>
              </a:pPr>
              <a:endParaRPr sz="988" dirty="0"/>
            </a:p>
          </p:txBody>
        </p:sp>
        <p:sp>
          <p:nvSpPr>
            <p:cNvPr id="17" name="object 17"/>
            <p:cNvSpPr txBox="1"/>
            <p:nvPr/>
          </p:nvSpPr>
          <p:spPr>
            <a:xfrm>
              <a:off x="969184" y="4558854"/>
              <a:ext cx="1731288" cy="156512"/>
            </a:xfrm>
            <a:prstGeom prst="rect">
              <a:avLst/>
            </a:prstGeom>
          </p:spPr>
          <p:txBody>
            <a:bodyPr wrap="square" lIns="0" tIns="0" rIns="0" bIns="0" rtlCol="0">
              <a:noAutofit/>
            </a:bodyPr>
            <a:lstStyle/>
            <a:p>
              <a:pPr marL="25097">
                <a:lnSpc>
                  <a:spcPts val="988"/>
                </a:lnSpc>
              </a:pPr>
              <a:endParaRPr sz="988" dirty="0"/>
            </a:p>
          </p:txBody>
        </p:sp>
        <p:sp>
          <p:nvSpPr>
            <p:cNvPr id="16" name="object 16"/>
            <p:cNvSpPr txBox="1"/>
            <p:nvPr/>
          </p:nvSpPr>
          <p:spPr>
            <a:xfrm>
              <a:off x="3244460" y="4558854"/>
              <a:ext cx="1731288" cy="156512"/>
            </a:xfrm>
            <a:prstGeom prst="rect">
              <a:avLst/>
            </a:prstGeom>
          </p:spPr>
          <p:txBody>
            <a:bodyPr wrap="square" lIns="0" tIns="0" rIns="0" bIns="0" rtlCol="0">
              <a:noAutofit/>
            </a:bodyPr>
            <a:lstStyle/>
            <a:p>
              <a:pPr marL="25097">
                <a:lnSpc>
                  <a:spcPts val="988"/>
                </a:lnSpc>
              </a:pPr>
              <a:endParaRPr sz="988" dirty="0"/>
            </a:p>
          </p:txBody>
        </p:sp>
        <p:sp>
          <p:nvSpPr>
            <p:cNvPr id="15" name="object 15"/>
            <p:cNvSpPr txBox="1"/>
            <p:nvPr/>
          </p:nvSpPr>
          <p:spPr>
            <a:xfrm>
              <a:off x="969184" y="4822955"/>
              <a:ext cx="1731288" cy="156512"/>
            </a:xfrm>
            <a:prstGeom prst="rect">
              <a:avLst/>
            </a:prstGeom>
          </p:spPr>
          <p:txBody>
            <a:bodyPr wrap="square" lIns="0" tIns="0" rIns="0" bIns="0" rtlCol="0">
              <a:noAutofit/>
            </a:bodyPr>
            <a:lstStyle/>
            <a:p>
              <a:pPr marL="25097">
                <a:lnSpc>
                  <a:spcPts val="988"/>
                </a:lnSpc>
              </a:pPr>
              <a:endParaRPr sz="988" dirty="0"/>
            </a:p>
          </p:txBody>
        </p:sp>
        <p:sp>
          <p:nvSpPr>
            <p:cNvPr id="14" name="object 14"/>
            <p:cNvSpPr txBox="1"/>
            <p:nvPr/>
          </p:nvSpPr>
          <p:spPr>
            <a:xfrm>
              <a:off x="3244460" y="4822955"/>
              <a:ext cx="1731288" cy="156512"/>
            </a:xfrm>
            <a:prstGeom prst="rect">
              <a:avLst/>
            </a:prstGeom>
          </p:spPr>
          <p:txBody>
            <a:bodyPr wrap="square" lIns="0" tIns="0" rIns="0" bIns="0" rtlCol="0">
              <a:noAutofit/>
            </a:bodyPr>
            <a:lstStyle/>
            <a:p>
              <a:pPr marL="25097">
                <a:lnSpc>
                  <a:spcPts val="988"/>
                </a:lnSpc>
              </a:pPr>
              <a:endParaRPr sz="988" dirty="0"/>
            </a:p>
          </p:txBody>
        </p:sp>
        <p:sp>
          <p:nvSpPr>
            <p:cNvPr id="13" name="object 13"/>
            <p:cNvSpPr txBox="1"/>
            <p:nvPr/>
          </p:nvSpPr>
          <p:spPr>
            <a:xfrm>
              <a:off x="969184" y="5098288"/>
              <a:ext cx="1731288" cy="156512"/>
            </a:xfrm>
            <a:prstGeom prst="rect">
              <a:avLst/>
            </a:prstGeom>
          </p:spPr>
          <p:txBody>
            <a:bodyPr wrap="square" lIns="0" tIns="0" rIns="0" bIns="0" rtlCol="0">
              <a:noAutofit/>
            </a:bodyPr>
            <a:lstStyle/>
            <a:p>
              <a:pPr marL="25097">
                <a:lnSpc>
                  <a:spcPts val="988"/>
                </a:lnSpc>
              </a:pPr>
              <a:endParaRPr sz="988" dirty="0"/>
            </a:p>
          </p:txBody>
        </p:sp>
        <p:sp>
          <p:nvSpPr>
            <p:cNvPr id="12" name="object 12"/>
            <p:cNvSpPr txBox="1"/>
            <p:nvPr/>
          </p:nvSpPr>
          <p:spPr>
            <a:xfrm>
              <a:off x="3244460" y="5098288"/>
              <a:ext cx="1731288" cy="156512"/>
            </a:xfrm>
            <a:prstGeom prst="rect">
              <a:avLst/>
            </a:prstGeom>
          </p:spPr>
          <p:txBody>
            <a:bodyPr wrap="square" lIns="0" tIns="0" rIns="0" bIns="0" rtlCol="0">
              <a:noAutofit/>
            </a:bodyPr>
            <a:lstStyle/>
            <a:p>
              <a:pPr marL="25097">
                <a:lnSpc>
                  <a:spcPts val="988"/>
                </a:lnSpc>
              </a:pPr>
              <a:endParaRPr sz="988" dirty="0"/>
            </a:p>
          </p:txBody>
        </p:sp>
        <p:sp>
          <p:nvSpPr>
            <p:cNvPr id="11" name="object 11"/>
            <p:cNvSpPr txBox="1"/>
            <p:nvPr/>
          </p:nvSpPr>
          <p:spPr>
            <a:xfrm>
              <a:off x="969184" y="5362392"/>
              <a:ext cx="1731288" cy="156512"/>
            </a:xfrm>
            <a:prstGeom prst="rect">
              <a:avLst/>
            </a:prstGeom>
          </p:spPr>
          <p:txBody>
            <a:bodyPr wrap="square" lIns="0" tIns="0" rIns="0" bIns="0" rtlCol="0">
              <a:noAutofit/>
            </a:bodyPr>
            <a:lstStyle/>
            <a:p>
              <a:pPr marL="25097">
                <a:lnSpc>
                  <a:spcPts val="988"/>
                </a:lnSpc>
              </a:pPr>
              <a:endParaRPr sz="988" dirty="0"/>
            </a:p>
          </p:txBody>
        </p:sp>
        <p:sp>
          <p:nvSpPr>
            <p:cNvPr id="10" name="object 10"/>
            <p:cNvSpPr txBox="1"/>
            <p:nvPr/>
          </p:nvSpPr>
          <p:spPr>
            <a:xfrm>
              <a:off x="3244460" y="5362392"/>
              <a:ext cx="1731288" cy="156512"/>
            </a:xfrm>
            <a:prstGeom prst="rect">
              <a:avLst/>
            </a:prstGeom>
          </p:spPr>
          <p:txBody>
            <a:bodyPr wrap="square" lIns="0" tIns="0" rIns="0" bIns="0" rtlCol="0">
              <a:noAutofit/>
            </a:bodyPr>
            <a:lstStyle/>
            <a:p>
              <a:pPr marL="25097">
                <a:lnSpc>
                  <a:spcPts val="988"/>
                </a:lnSpc>
              </a:pPr>
              <a:endParaRPr sz="988" dirty="0"/>
            </a:p>
          </p:txBody>
        </p:sp>
        <p:sp>
          <p:nvSpPr>
            <p:cNvPr id="9" name="object 9"/>
            <p:cNvSpPr txBox="1"/>
            <p:nvPr/>
          </p:nvSpPr>
          <p:spPr>
            <a:xfrm>
              <a:off x="969184" y="6407425"/>
              <a:ext cx="1731288" cy="156512"/>
            </a:xfrm>
            <a:prstGeom prst="rect">
              <a:avLst/>
            </a:prstGeom>
          </p:spPr>
          <p:txBody>
            <a:bodyPr wrap="square" lIns="0" tIns="0" rIns="0" bIns="0" rtlCol="0">
              <a:noAutofit/>
            </a:bodyPr>
            <a:lstStyle/>
            <a:p>
              <a:pPr marL="25097">
                <a:lnSpc>
                  <a:spcPts val="988"/>
                </a:lnSpc>
              </a:pPr>
              <a:endParaRPr sz="988" dirty="0"/>
            </a:p>
          </p:txBody>
        </p:sp>
        <p:sp>
          <p:nvSpPr>
            <p:cNvPr id="8" name="object 8"/>
            <p:cNvSpPr txBox="1"/>
            <p:nvPr/>
          </p:nvSpPr>
          <p:spPr>
            <a:xfrm>
              <a:off x="3244460" y="6407425"/>
              <a:ext cx="1731288" cy="156512"/>
            </a:xfrm>
            <a:prstGeom prst="rect">
              <a:avLst/>
            </a:prstGeom>
          </p:spPr>
          <p:txBody>
            <a:bodyPr wrap="square" lIns="0" tIns="0" rIns="0" bIns="0" rtlCol="0">
              <a:noAutofit/>
            </a:bodyPr>
            <a:lstStyle/>
            <a:p>
              <a:pPr marL="25097">
                <a:lnSpc>
                  <a:spcPts val="988"/>
                </a:lnSpc>
              </a:pPr>
              <a:endParaRPr sz="988" dirty="0"/>
            </a:p>
          </p:txBody>
        </p:sp>
        <p:sp>
          <p:nvSpPr>
            <p:cNvPr id="7" name="object 7"/>
            <p:cNvSpPr txBox="1"/>
            <p:nvPr/>
          </p:nvSpPr>
          <p:spPr>
            <a:xfrm>
              <a:off x="969184" y="6671526"/>
              <a:ext cx="1731288" cy="156512"/>
            </a:xfrm>
            <a:prstGeom prst="rect">
              <a:avLst/>
            </a:prstGeom>
          </p:spPr>
          <p:txBody>
            <a:bodyPr wrap="square" lIns="0" tIns="0" rIns="0" bIns="0" rtlCol="0">
              <a:noAutofit/>
            </a:bodyPr>
            <a:lstStyle/>
            <a:p>
              <a:pPr marL="25097">
                <a:lnSpc>
                  <a:spcPts val="988"/>
                </a:lnSpc>
              </a:pPr>
              <a:endParaRPr sz="988" dirty="0"/>
            </a:p>
          </p:txBody>
        </p:sp>
        <p:sp>
          <p:nvSpPr>
            <p:cNvPr id="6" name="object 6"/>
            <p:cNvSpPr txBox="1"/>
            <p:nvPr/>
          </p:nvSpPr>
          <p:spPr>
            <a:xfrm>
              <a:off x="3244460" y="6671526"/>
              <a:ext cx="1731288" cy="156512"/>
            </a:xfrm>
            <a:prstGeom prst="rect">
              <a:avLst/>
            </a:prstGeom>
          </p:spPr>
          <p:txBody>
            <a:bodyPr wrap="square" lIns="0" tIns="0" rIns="0" bIns="0" rtlCol="0">
              <a:noAutofit/>
            </a:bodyPr>
            <a:lstStyle/>
            <a:p>
              <a:pPr marL="25097">
                <a:lnSpc>
                  <a:spcPts val="988"/>
                </a:lnSpc>
              </a:pPr>
              <a:endParaRPr sz="988" dirty="0"/>
            </a:p>
          </p:txBody>
        </p:sp>
        <p:sp>
          <p:nvSpPr>
            <p:cNvPr id="5" name="object 5"/>
            <p:cNvSpPr txBox="1"/>
            <p:nvPr/>
          </p:nvSpPr>
          <p:spPr>
            <a:xfrm>
              <a:off x="969184" y="6946861"/>
              <a:ext cx="1731288" cy="156512"/>
            </a:xfrm>
            <a:prstGeom prst="rect">
              <a:avLst/>
            </a:prstGeom>
          </p:spPr>
          <p:txBody>
            <a:bodyPr wrap="square" lIns="0" tIns="0" rIns="0" bIns="0" rtlCol="0">
              <a:noAutofit/>
            </a:bodyPr>
            <a:lstStyle/>
            <a:p>
              <a:pPr marL="25097">
                <a:lnSpc>
                  <a:spcPts val="988"/>
                </a:lnSpc>
              </a:pPr>
              <a:endParaRPr sz="988" dirty="0"/>
            </a:p>
          </p:txBody>
        </p:sp>
        <p:sp>
          <p:nvSpPr>
            <p:cNvPr id="4" name="object 4"/>
            <p:cNvSpPr txBox="1"/>
            <p:nvPr/>
          </p:nvSpPr>
          <p:spPr>
            <a:xfrm>
              <a:off x="3244460" y="6946861"/>
              <a:ext cx="1731288" cy="156512"/>
            </a:xfrm>
            <a:prstGeom prst="rect">
              <a:avLst/>
            </a:prstGeom>
          </p:spPr>
          <p:txBody>
            <a:bodyPr wrap="square" lIns="0" tIns="0" rIns="0" bIns="0" rtlCol="0">
              <a:noAutofit/>
            </a:bodyPr>
            <a:lstStyle/>
            <a:p>
              <a:pPr marL="25097">
                <a:lnSpc>
                  <a:spcPts val="988"/>
                </a:lnSpc>
              </a:pPr>
              <a:endParaRPr sz="988" dirty="0"/>
            </a:p>
          </p:txBody>
        </p:sp>
        <p:sp>
          <p:nvSpPr>
            <p:cNvPr id="3" name="object 3"/>
            <p:cNvSpPr txBox="1"/>
            <p:nvPr/>
          </p:nvSpPr>
          <p:spPr>
            <a:xfrm>
              <a:off x="969184" y="7210962"/>
              <a:ext cx="1731288" cy="156512"/>
            </a:xfrm>
            <a:prstGeom prst="rect">
              <a:avLst/>
            </a:prstGeom>
          </p:spPr>
          <p:txBody>
            <a:bodyPr wrap="square" lIns="0" tIns="0" rIns="0" bIns="0" rtlCol="0">
              <a:noAutofit/>
            </a:bodyPr>
            <a:lstStyle/>
            <a:p>
              <a:pPr marL="25097">
                <a:lnSpc>
                  <a:spcPts val="988"/>
                </a:lnSpc>
              </a:pPr>
              <a:endParaRPr sz="988" dirty="0"/>
            </a:p>
          </p:txBody>
        </p:sp>
        <p:sp>
          <p:nvSpPr>
            <p:cNvPr id="2" name="object 2"/>
            <p:cNvSpPr txBox="1"/>
            <p:nvPr/>
          </p:nvSpPr>
          <p:spPr>
            <a:xfrm>
              <a:off x="3244460" y="7210962"/>
              <a:ext cx="1731288" cy="156512"/>
            </a:xfrm>
            <a:prstGeom prst="rect">
              <a:avLst/>
            </a:prstGeom>
          </p:spPr>
          <p:txBody>
            <a:bodyPr wrap="square" lIns="0" tIns="0" rIns="0" bIns="0" rtlCol="0">
              <a:noAutofit/>
            </a:bodyPr>
            <a:lstStyle/>
            <a:p>
              <a:pPr marL="25097">
                <a:lnSpc>
                  <a:spcPts val="988"/>
                </a:lnSpc>
              </a:pPr>
              <a:endParaRPr sz="988" dirty="0"/>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그룹 18">
            <a:extLst>
              <a:ext uri="{FF2B5EF4-FFF2-40B4-BE49-F238E27FC236}">
                <a16:creationId xmlns:a16="http://schemas.microsoft.com/office/drawing/2014/main" id="{F76B9549-E8D9-4246-A7AB-B9E6354EA247}"/>
              </a:ext>
            </a:extLst>
          </p:cNvPr>
          <p:cNvGrpSpPr/>
          <p:nvPr/>
        </p:nvGrpSpPr>
        <p:grpSpPr>
          <a:xfrm>
            <a:off x="0" y="-12"/>
            <a:ext cx="5471997" cy="7992008"/>
            <a:chOff x="0" y="-12"/>
            <a:chExt cx="5471997" cy="7992008"/>
          </a:xfrm>
        </p:grpSpPr>
        <p:sp>
          <p:nvSpPr>
            <p:cNvPr id="17" name="object 17"/>
            <p:cNvSpPr/>
            <p:nvPr/>
          </p:nvSpPr>
          <p:spPr>
            <a:xfrm>
              <a:off x="116992" y="0"/>
              <a:ext cx="5211013" cy="7991995"/>
            </a:xfrm>
            <a:custGeom>
              <a:avLst/>
              <a:gdLst/>
              <a:ahLst/>
              <a:cxnLst/>
              <a:rect l="l" t="t" r="r" b="b"/>
              <a:pathLst>
                <a:path w="5211013" h="7991995">
                  <a:moveTo>
                    <a:pt x="0" y="7991995"/>
                  </a:moveTo>
                  <a:lnTo>
                    <a:pt x="5211013" y="7991995"/>
                  </a:lnTo>
                  <a:lnTo>
                    <a:pt x="5211013" y="0"/>
                  </a:lnTo>
                  <a:lnTo>
                    <a:pt x="0" y="0"/>
                  </a:lnTo>
                  <a:lnTo>
                    <a:pt x="0" y="7991995"/>
                  </a:lnTo>
                  <a:close/>
                </a:path>
              </a:pathLst>
            </a:custGeom>
            <a:solidFill>
              <a:srgbClr val="C6EAFB"/>
            </a:solidFill>
          </p:spPr>
          <p:txBody>
            <a:bodyPr wrap="square" lIns="0" tIns="0" rIns="0" bIns="0" rtlCol="0">
              <a:noAutofit/>
            </a:bodyPr>
            <a:lstStyle/>
            <a:p>
              <a:endParaRPr/>
            </a:p>
          </p:txBody>
        </p:sp>
        <p:sp>
          <p:nvSpPr>
            <p:cNvPr id="8" name="object 8"/>
            <p:cNvSpPr/>
            <p:nvPr/>
          </p:nvSpPr>
          <p:spPr>
            <a:xfrm>
              <a:off x="249900" y="323996"/>
              <a:ext cx="4823993" cy="7344003"/>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a:p>
          </p:txBody>
        </p:sp>
        <p:sp>
          <p:nvSpPr>
            <p:cNvPr id="9" name="object 9"/>
            <p:cNvSpPr/>
            <p:nvPr/>
          </p:nvSpPr>
          <p:spPr>
            <a:xfrm>
              <a:off x="4972293" y="400196"/>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0" name="object 10"/>
            <p:cNvSpPr/>
            <p:nvPr/>
          </p:nvSpPr>
          <p:spPr>
            <a:xfrm>
              <a:off x="4972293" y="7591799"/>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1" name="object 11"/>
            <p:cNvSpPr/>
            <p:nvPr/>
          </p:nvSpPr>
          <p:spPr>
            <a:xfrm>
              <a:off x="300700" y="7591799"/>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2" name="object 12"/>
            <p:cNvSpPr/>
            <p:nvPr/>
          </p:nvSpPr>
          <p:spPr>
            <a:xfrm>
              <a:off x="300700" y="400196"/>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3" name="object 13"/>
            <p:cNvSpPr/>
            <p:nvPr/>
          </p:nvSpPr>
          <p:spPr>
            <a:xfrm>
              <a:off x="410905" y="446167"/>
              <a:ext cx="918617" cy="1037836"/>
            </a:xfrm>
            <a:prstGeom prst="rect">
              <a:avLst/>
            </a:prstGeom>
            <a:blipFill>
              <a:blip r:embed="rId2" cstate="print"/>
              <a:stretch>
                <a:fillRect/>
              </a:stretch>
            </a:blipFill>
          </p:spPr>
          <p:txBody>
            <a:bodyPr wrap="square" lIns="0" tIns="0" rIns="0" bIns="0" rtlCol="0">
              <a:noAutofit/>
            </a:bodyPr>
            <a:lstStyle/>
            <a:p>
              <a:endParaRPr/>
            </a:p>
          </p:txBody>
        </p:sp>
        <p:sp>
          <p:nvSpPr>
            <p:cNvPr id="14" name="object 14"/>
            <p:cNvSpPr/>
            <p:nvPr/>
          </p:nvSpPr>
          <p:spPr>
            <a:xfrm>
              <a:off x="0" y="-12"/>
              <a:ext cx="116992" cy="7992008"/>
            </a:xfrm>
            <a:custGeom>
              <a:avLst/>
              <a:gdLst/>
              <a:ahLst/>
              <a:cxnLst/>
              <a:rect l="l" t="t" r="r" b="b"/>
              <a:pathLst>
                <a:path w="116992" h="7992008">
                  <a:moveTo>
                    <a:pt x="116992" y="12"/>
                  </a:moveTo>
                  <a:lnTo>
                    <a:pt x="0" y="12"/>
                  </a:lnTo>
                  <a:lnTo>
                    <a:pt x="0" y="7992008"/>
                  </a:lnTo>
                  <a:lnTo>
                    <a:pt x="116992" y="7992008"/>
                  </a:lnTo>
                  <a:lnTo>
                    <a:pt x="116992" y="12"/>
                  </a:lnTo>
                  <a:close/>
                </a:path>
              </a:pathLst>
            </a:custGeom>
            <a:solidFill>
              <a:srgbClr val="8DD7F7"/>
            </a:solidFill>
          </p:spPr>
          <p:txBody>
            <a:bodyPr wrap="square" lIns="0" tIns="0" rIns="0" bIns="0" rtlCol="0">
              <a:noAutofit/>
            </a:bodyPr>
            <a:lstStyle/>
            <a:p>
              <a:endParaRPr/>
            </a:p>
          </p:txBody>
        </p:sp>
        <p:sp>
          <p:nvSpPr>
            <p:cNvPr id="15" name="object 15"/>
            <p:cNvSpPr/>
            <p:nvPr/>
          </p:nvSpPr>
          <p:spPr>
            <a:xfrm>
              <a:off x="121752" y="748615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a:p>
          </p:txBody>
        </p:sp>
        <p:sp>
          <p:nvSpPr>
            <p:cNvPr id="16" name="object 16"/>
            <p:cNvSpPr/>
            <p:nvPr/>
          </p:nvSpPr>
          <p:spPr>
            <a:xfrm>
              <a:off x="676808" y="4579188"/>
              <a:ext cx="3794391" cy="2772003"/>
            </a:xfrm>
            <a:prstGeom prst="rect">
              <a:avLst/>
            </a:prstGeom>
            <a:blipFill>
              <a:blip r:embed="rId3" cstate="print"/>
              <a:stretch>
                <a:fillRect/>
              </a:stretch>
            </a:blipFill>
          </p:spPr>
          <p:txBody>
            <a:bodyPr wrap="square" lIns="0" tIns="0" rIns="0" bIns="0" rtlCol="0">
              <a:noAutofit/>
            </a:bodyPr>
            <a:lstStyle/>
            <a:p>
              <a:endParaRPr/>
            </a:p>
          </p:txBody>
        </p:sp>
        <p:sp>
          <p:nvSpPr>
            <p:cNvPr id="7" name="object 7"/>
            <p:cNvSpPr/>
            <p:nvPr/>
          </p:nvSpPr>
          <p:spPr>
            <a:xfrm>
              <a:off x="5328005" y="-12"/>
              <a:ext cx="143992" cy="7992008"/>
            </a:xfrm>
            <a:custGeom>
              <a:avLst/>
              <a:gdLst/>
              <a:ahLst/>
              <a:cxnLst/>
              <a:rect l="l" t="t" r="r" b="b"/>
              <a:pathLst>
                <a:path w="143992" h="7992008">
                  <a:moveTo>
                    <a:pt x="143992" y="12"/>
                  </a:moveTo>
                  <a:lnTo>
                    <a:pt x="0" y="12"/>
                  </a:lnTo>
                  <a:lnTo>
                    <a:pt x="0" y="7992008"/>
                  </a:lnTo>
                  <a:lnTo>
                    <a:pt x="143992" y="7992008"/>
                  </a:lnTo>
                  <a:lnTo>
                    <a:pt x="143992" y="12"/>
                  </a:lnTo>
                  <a:close/>
                </a:path>
              </a:pathLst>
            </a:custGeom>
            <a:solidFill>
              <a:srgbClr val="8DD7F7"/>
            </a:solidFill>
          </p:spPr>
          <p:txBody>
            <a:bodyPr wrap="square" lIns="0" tIns="0" rIns="0" bIns="0" rtlCol="0">
              <a:noAutofit/>
            </a:bodyPr>
            <a:lstStyle/>
            <a:p>
              <a:endParaRPr/>
            </a:p>
          </p:txBody>
        </p:sp>
        <p:sp>
          <p:nvSpPr>
            <p:cNvPr id="5" name="object 5"/>
            <p:cNvSpPr txBox="1"/>
            <p:nvPr/>
          </p:nvSpPr>
          <p:spPr>
            <a:xfrm>
              <a:off x="1523376" y="1093600"/>
              <a:ext cx="2234698" cy="254000"/>
            </a:xfrm>
            <a:prstGeom prst="rect">
              <a:avLst/>
            </a:prstGeom>
          </p:spPr>
          <p:txBody>
            <a:bodyPr wrap="square" lIns="0" tIns="12700" rIns="0" bIns="0" rtlCol="0">
              <a:noAutofit/>
            </a:bodyPr>
            <a:lstStyle/>
            <a:p>
              <a:pPr marL="12700">
                <a:lnSpc>
                  <a:spcPts val="2000"/>
                </a:lnSpc>
              </a:pPr>
              <a:r>
                <a:rPr lang="es-ES" sz="1800" dirty="0">
                  <a:solidFill>
                    <a:srgbClr val="00ADEF"/>
                  </a:solidFill>
                  <a:latin typeface="Times New Roman" panose="02020603050405020304" pitchFamily="18" charset="0"/>
                  <a:cs typeface="Times New Roman" panose="02020603050405020304" pitchFamily="18" charset="0"/>
                </a:rPr>
                <a:t>Lo que Dios quiere</a:t>
              </a:r>
              <a:endParaRPr sz="1800" dirty="0">
                <a:latin typeface="Times New Roman" panose="02020603050405020304" pitchFamily="18" charset="0"/>
                <a:cs typeface="Times New Roman" panose="02020603050405020304" pitchFamily="18" charset="0"/>
              </a:endParaRPr>
            </a:p>
          </p:txBody>
        </p:sp>
        <p:sp>
          <p:nvSpPr>
            <p:cNvPr id="4" name="object 4"/>
            <p:cNvSpPr txBox="1"/>
            <p:nvPr/>
          </p:nvSpPr>
          <p:spPr>
            <a:xfrm>
              <a:off x="442663" y="1813552"/>
              <a:ext cx="4380317" cy="1664027"/>
            </a:xfrm>
            <a:prstGeom prst="rect">
              <a:avLst/>
            </a:prstGeom>
          </p:spPr>
          <p:txBody>
            <a:bodyPr wrap="square" lIns="0" tIns="6604" rIns="0" bIns="0" rtlCol="0">
              <a:noAutofit/>
            </a:bodyPr>
            <a:lstStyle/>
            <a:p>
              <a:pPr marR="29485" indent="120650" algn="just">
                <a:lnSpc>
                  <a:spcPts val="1400"/>
                </a:lnSpc>
              </a:pPr>
              <a:r>
                <a:rPr lang="es-ES" sz="900" dirty="0">
                  <a:latin typeface="Malgun Gothic" panose="020B0503020000020004" pitchFamily="34" charset="-127"/>
                  <a:ea typeface="Malgun Gothic" panose="020B0503020000020004" pitchFamily="34" charset="-127"/>
                  <a:cs typeface="Malgun Gothic"/>
                </a:rPr>
                <a:t>Hubo una discusión entre el maestro y el alumno en la escuela dominical. Un estudiante preguntó sobre la ofrenda de Abraham de su hijo Isaac.</a:t>
              </a:r>
            </a:p>
            <a:p>
              <a:pPr marR="29485" indent="120650" algn="just">
                <a:lnSpc>
                  <a:spcPts val="1400"/>
                </a:lnSpc>
              </a:pPr>
              <a:r>
                <a:rPr lang="es-ES" sz="900" dirty="0">
                  <a:latin typeface="Malgun Gothic" panose="020B0503020000020004" pitchFamily="34" charset="-127"/>
                  <a:ea typeface="Malgun Gothic" panose="020B0503020000020004" pitchFamily="34" charset="-127"/>
                  <a:cs typeface="Malgun Gothic"/>
                </a:rPr>
                <a:t>"Maestro, ¿qué clase de Dios es Dios que mandó a Abrabram ofrecerle el hijo?"</a:t>
              </a:r>
            </a:p>
            <a:p>
              <a:pPr marR="29485" indent="120650" algn="just">
                <a:lnSpc>
                  <a:spcPts val="1400"/>
                </a:lnSpc>
              </a:pPr>
              <a:r>
                <a:rPr lang="es-ES" sz="900" dirty="0">
                  <a:latin typeface="Malgun Gothic" panose="020B0503020000020004" pitchFamily="34" charset="-127"/>
                  <a:ea typeface="Malgun Gothic" panose="020B0503020000020004" pitchFamily="34" charset="-127"/>
                  <a:cs typeface="Malgun Gothic"/>
                </a:rPr>
                <a:t>"Sé que Dios es un Dios de amor". Entonces el maestro le preguntó al alumno.</a:t>
              </a:r>
            </a:p>
            <a:p>
              <a:pPr marR="29485" indent="120650" algn="just">
                <a:lnSpc>
                  <a:spcPts val="1400"/>
                </a:lnSpc>
              </a:pPr>
              <a:r>
                <a:rPr lang="es-ES" sz="900" dirty="0">
                  <a:latin typeface="Malgun Gothic" panose="020B0503020000020004" pitchFamily="34" charset="-127"/>
                  <a:ea typeface="Malgun Gothic" panose="020B0503020000020004" pitchFamily="34" charset="-127"/>
                  <a:cs typeface="Malgun Gothic"/>
                </a:rPr>
                <a:t>“Alumno, ¿crees que realmente quería Dios que matara a su hijo Isaac y lo ofreciera como sacrificio?"</a:t>
              </a:r>
            </a:p>
            <a:p>
              <a:pPr marR="29485" indent="120650" algn="just">
                <a:lnSpc>
                  <a:spcPts val="1400"/>
                </a:lnSpc>
              </a:pPr>
              <a:r>
                <a:rPr lang="es-ES" sz="900" dirty="0">
                  <a:latin typeface="Malgun Gothic" panose="020B0503020000020004" pitchFamily="34" charset="-127"/>
                  <a:ea typeface="Malgun Gothic" panose="020B0503020000020004" pitchFamily="34" charset="-127"/>
                  <a:cs typeface="Malgun Gothic"/>
                </a:rPr>
                <a:t>El alumno respondió después de pensar por un largo tiempo.</a:t>
              </a:r>
            </a:p>
            <a:p>
              <a:pPr marR="29485" indent="120650" algn="just">
                <a:lnSpc>
                  <a:spcPts val="1400"/>
                </a:lnSpc>
              </a:pPr>
              <a:r>
                <a:rPr lang="es-ES" sz="900" dirty="0">
                  <a:latin typeface="Malgun Gothic" panose="020B0503020000020004" pitchFamily="34" charset="-127"/>
                  <a:ea typeface="Malgun Gothic" panose="020B0503020000020004" pitchFamily="34" charset="-127"/>
                  <a:cs typeface="Malgun Gothic"/>
                </a:rPr>
                <a:t>“Pues, no creo que Dios quisiera el sacrificio de Isaac. Dios quería probar a Abraham.” “Correcto. Eso es. Dios quiere estar cerca de nosotros.”</a:t>
              </a:r>
            </a:p>
          </p:txBody>
        </p:sp>
        <p:sp>
          <p:nvSpPr>
            <p:cNvPr id="3" name="object 3"/>
            <p:cNvSpPr txBox="1"/>
            <p:nvPr/>
          </p:nvSpPr>
          <p:spPr>
            <a:xfrm>
              <a:off x="550677" y="3692502"/>
              <a:ext cx="4167373" cy="155597"/>
            </a:xfrm>
            <a:prstGeom prst="rect">
              <a:avLst/>
            </a:prstGeom>
          </p:spPr>
          <p:txBody>
            <a:bodyPr wrap="square" lIns="0" tIns="6635" rIns="0" bIns="0" rtlCol="0">
              <a:noAutofit/>
            </a:bodyPr>
            <a:lstStyle/>
            <a:p>
              <a:pPr marL="12700" algn="just">
                <a:lnSpc>
                  <a:spcPts val="1400"/>
                </a:lnSpc>
              </a:pPr>
              <a:r>
                <a:rPr lang="es-ES" sz="900" dirty="0">
                  <a:solidFill>
                    <a:srgbClr val="00ADEF"/>
                  </a:solidFill>
                  <a:latin typeface="Malgun Gothic"/>
                  <a:cs typeface="Malgun Gothic"/>
                </a:rPr>
                <a:t>Ciertamente el obedecer es mejor que los sacrificios, y el prestar atención que la grosura de los carneros.</a:t>
              </a:r>
              <a:r>
                <a:rPr sz="900" dirty="0">
                  <a:solidFill>
                    <a:srgbClr val="00ADEF"/>
                  </a:solidFill>
                  <a:latin typeface="Malgun Gothic"/>
                  <a:cs typeface="Malgun Gothic"/>
                </a:rPr>
                <a:t> (</a:t>
              </a:r>
              <a:r>
                <a:rPr lang="es-ES" sz="900" dirty="0">
                  <a:solidFill>
                    <a:srgbClr val="00ADEF"/>
                  </a:solidFill>
                  <a:latin typeface="Malgun Gothic"/>
                  <a:cs typeface="Malgun Gothic"/>
                </a:rPr>
                <a:t>1S</a:t>
              </a:r>
              <a:r>
                <a:rPr sz="900" dirty="0">
                  <a:solidFill>
                    <a:srgbClr val="00ADEF"/>
                  </a:solidFill>
                  <a:latin typeface="Malgun Gothic"/>
                  <a:cs typeface="Malgun Gothic"/>
                </a:rPr>
                <a:t> 15:22)</a:t>
              </a:r>
              <a:endParaRPr sz="900" dirty="0">
                <a:latin typeface="Malgun Gothic"/>
                <a:cs typeface="Malgun Gothic"/>
              </a:endParaRPr>
            </a:p>
          </p:txBody>
        </p:sp>
        <p:sp>
          <p:nvSpPr>
            <p:cNvPr id="2" name="object 2"/>
            <p:cNvSpPr txBox="1"/>
            <p:nvPr/>
          </p:nvSpPr>
          <p:spPr>
            <a:xfrm>
              <a:off x="222799" y="7603145"/>
              <a:ext cx="171450" cy="152400"/>
            </a:xfrm>
            <a:prstGeom prst="rect">
              <a:avLst/>
            </a:prstGeom>
          </p:spPr>
          <p:txBody>
            <a:bodyPr wrap="square" lIns="0" tIns="6762" rIns="0" bIns="0" rtlCol="0">
              <a:noAutofit/>
            </a:bodyPr>
            <a:lstStyle/>
            <a:p>
              <a:pPr marL="12700">
                <a:lnSpc>
                  <a:spcPts val="1065"/>
                </a:lnSpc>
              </a:pPr>
              <a:r>
                <a:rPr sz="1000" dirty="0">
                  <a:latin typeface="Times New Roman"/>
                  <a:cs typeface="Times New Roman"/>
                </a:rPr>
                <a:t>60</a:t>
              </a:r>
              <a:endParaRPr sz="1000">
                <a:latin typeface="Times New Roman"/>
                <a:cs typeface="Times New Roman"/>
              </a:endParaRPr>
            </a:p>
          </p:txBody>
        </p:sp>
        <p:sp>
          <p:nvSpPr>
            <p:cNvPr id="18" name="object 7">
              <a:extLst>
                <a:ext uri="{FF2B5EF4-FFF2-40B4-BE49-F238E27FC236}">
                  <a16:creationId xmlns:a16="http://schemas.microsoft.com/office/drawing/2014/main" id="{787BCE87-BEFE-4C41-9006-4123199BF950}"/>
                </a:ext>
              </a:extLst>
            </p:cNvPr>
            <p:cNvSpPr txBox="1"/>
            <p:nvPr/>
          </p:nvSpPr>
          <p:spPr>
            <a:xfrm>
              <a:off x="527050" y="1003300"/>
              <a:ext cx="685800" cy="330200"/>
            </a:xfrm>
            <a:prstGeom prst="rect">
              <a:avLst/>
            </a:prstGeom>
          </p:spPr>
          <p:txBody>
            <a:bodyPr wrap="square" lIns="0" tIns="16160" rIns="0" bIns="0" rtlCol="0" anchor="t">
              <a:noAutofit/>
            </a:bodyPr>
            <a:lstStyle/>
            <a:p>
              <a:pPr marL="12700" algn="ctr">
                <a:lnSpc>
                  <a:spcPts val="2545"/>
                </a:lnSpc>
              </a:pPr>
              <a:r>
                <a:rPr lang="es-ES" sz="1100" b="1" dirty="0">
                  <a:latin typeface="Times New Roman"/>
                  <a:cs typeface="Times New Roman"/>
                </a:rPr>
                <a:t>Alegoría</a:t>
              </a:r>
              <a:endParaRPr sz="1100" b="1" dirty="0">
                <a:latin typeface="Times New Roman"/>
                <a:cs typeface="Times New Roman"/>
              </a:endParaRPr>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그룹 22">
            <a:extLst>
              <a:ext uri="{FF2B5EF4-FFF2-40B4-BE49-F238E27FC236}">
                <a16:creationId xmlns:a16="http://schemas.microsoft.com/office/drawing/2014/main" id="{5AC4E4E1-DEA2-41CF-AB23-9190E9B03DCA}"/>
              </a:ext>
            </a:extLst>
          </p:cNvPr>
          <p:cNvGrpSpPr/>
          <p:nvPr/>
        </p:nvGrpSpPr>
        <p:grpSpPr>
          <a:xfrm>
            <a:off x="0" y="-12"/>
            <a:ext cx="5471997" cy="7992008"/>
            <a:chOff x="0" y="-12"/>
            <a:chExt cx="5471997" cy="7992008"/>
          </a:xfrm>
        </p:grpSpPr>
        <p:sp>
          <p:nvSpPr>
            <p:cNvPr id="15" name="object 15"/>
            <p:cNvSpPr/>
            <p:nvPr/>
          </p:nvSpPr>
          <p:spPr>
            <a:xfrm>
              <a:off x="1467662" y="654088"/>
              <a:ext cx="3672840" cy="752855"/>
            </a:xfrm>
            <a:custGeom>
              <a:avLst/>
              <a:gdLst/>
              <a:ahLst/>
              <a:cxnLst/>
              <a:rect l="l" t="t" r="r" b="b"/>
              <a:pathLst>
                <a:path w="3672840" h="752855">
                  <a:moveTo>
                    <a:pt x="0" y="0"/>
                  </a:moveTo>
                  <a:lnTo>
                    <a:pt x="0" y="752855"/>
                  </a:lnTo>
                  <a:lnTo>
                    <a:pt x="3672840" y="752855"/>
                  </a:lnTo>
                  <a:lnTo>
                    <a:pt x="3672840" y="0"/>
                  </a:lnTo>
                  <a:lnTo>
                    <a:pt x="0" y="0"/>
                  </a:lnTo>
                  <a:close/>
                </a:path>
              </a:pathLst>
            </a:custGeom>
            <a:solidFill>
              <a:srgbClr val="B7B9BB">
                <a:alpha val="69999"/>
              </a:srgbClr>
            </a:solidFill>
          </p:spPr>
          <p:txBody>
            <a:bodyPr wrap="square" lIns="0" tIns="0" rIns="0" bIns="0" rtlCol="0">
              <a:noAutofit/>
            </a:bodyPr>
            <a:lstStyle/>
            <a:p>
              <a:endParaRPr/>
            </a:p>
          </p:txBody>
        </p:sp>
        <p:sp>
          <p:nvSpPr>
            <p:cNvPr id="20" name="object 20"/>
            <p:cNvSpPr/>
            <p:nvPr/>
          </p:nvSpPr>
          <p:spPr>
            <a:xfrm>
              <a:off x="143992" y="0"/>
              <a:ext cx="5211013" cy="7991995"/>
            </a:xfrm>
            <a:custGeom>
              <a:avLst/>
              <a:gdLst/>
              <a:ahLst/>
              <a:cxnLst/>
              <a:rect l="l" t="t" r="r" b="b"/>
              <a:pathLst>
                <a:path w="5211013" h="7991995">
                  <a:moveTo>
                    <a:pt x="0" y="7991995"/>
                  </a:moveTo>
                  <a:lnTo>
                    <a:pt x="5211013" y="7991995"/>
                  </a:lnTo>
                  <a:lnTo>
                    <a:pt x="5211013" y="0"/>
                  </a:lnTo>
                  <a:lnTo>
                    <a:pt x="0" y="0"/>
                  </a:lnTo>
                  <a:lnTo>
                    <a:pt x="0" y="7991995"/>
                  </a:lnTo>
                  <a:close/>
                </a:path>
              </a:pathLst>
            </a:custGeom>
            <a:solidFill>
              <a:srgbClr val="C6EAFB"/>
            </a:solidFill>
          </p:spPr>
          <p:txBody>
            <a:bodyPr wrap="square" lIns="0" tIns="0" rIns="0" bIns="0" rtlCol="0">
              <a:noAutofit/>
            </a:bodyPr>
            <a:lstStyle/>
            <a:p>
              <a:endParaRPr/>
            </a:p>
          </p:txBody>
        </p:sp>
        <p:sp>
          <p:nvSpPr>
            <p:cNvPr id="9" name="object 9"/>
            <p:cNvSpPr/>
            <p:nvPr/>
          </p:nvSpPr>
          <p:spPr>
            <a:xfrm>
              <a:off x="383299" y="323996"/>
              <a:ext cx="4823993" cy="7344003"/>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a:p>
          </p:txBody>
        </p:sp>
        <p:sp>
          <p:nvSpPr>
            <p:cNvPr id="10" name="object 10"/>
            <p:cNvSpPr/>
            <p:nvPr/>
          </p:nvSpPr>
          <p:spPr>
            <a:xfrm>
              <a:off x="5105693" y="400196"/>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1" name="object 11"/>
            <p:cNvSpPr/>
            <p:nvPr/>
          </p:nvSpPr>
          <p:spPr>
            <a:xfrm>
              <a:off x="5105693" y="7591799"/>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2" name="object 12"/>
            <p:cNvSpPr/>
            <p:nvPr/>
          </p:nvSpPr>
          <p:spPr>
            <a:xfrm>
              <a:off x="434099" y="7591799"/>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3" name="object 13"/>
            <p:cNvSpPr/>
            <p:nvPr/>
          </p:nvSpPr>
          <p:spPr>
            <a:xfrm>
              <a:off x="434099" y="400196"/>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4" name="object 14"/>
            <p:cNvSpPr/>
            <p:nvPr/>
          </p:nvSpPr>
          <p:spPr>
            <a:xfrm>
              <a:off x="536473" y="802525"/>
              <a:ext cx="794334" cy="942835"/>
            </a:xfrm>
            <a:prstGeom prst="rect">
              <a:avLst/>
            </a:prstGeom>
            <a:blipFill>
              <a:blip r:embed="rId2" cstate="print"/>
              <a:stretch>
                <a:fillRect/>
              </a:stretch>
            </a:blipFill>
          </p:spPr>
          <p:txBody>
            <a:bodyPr wrap="square" lIns="0" tIns="0" rIns="0" bIns="0" rtlCol="0">
              <a:noAutofit/>
            </a:bodyPr>
            <a:lstStyle/>
            <a:p>
              <a:endParaRPr/>
            </a:p>
          </p:txBody>
        </p:sp>
        <p:sp>
          <p:nvSpPr>
            <p:cNvPr id="16" name="object 16"/>
            <p:cNvSpPr/>
            <p:nvPr/>
          </p:nvSpPr>
          <p:spPr>
            <a:xfrm>
              <a:off x="1464823" y="654420"/>
              <a:ext cx="3573246" cy="659104"/>
            </a:xfrm>
            <a:custGeom>
              <a:avLst/>
              <a:gdLst/>
              <a:ahLst/>
              <a:cxnLst/>
              <a:rect l="l" t="t" r="r" b="b"/>
              <a:pathLst>
                <a:path w="3573246" h="659104">
                  <a:moveTo>
                    <a:pt x="166243" y="367906"/>
                  </a:moveTo>
                  <a:lnTo>
                    <a:pt x="166243" y="579335"/>
                  </a:lnTo>
                  <a:lnTo>
                    <a:pt x="167561" y="593860"/>
                  </a:lnTo>
                  <a:lnTo>
                    <a:pt x="185471" y="631281"/>
                  </a:lnTo>
                  <a:lnTo>
                    <a:pt x="219384" y="654554"/>
                  </a:lnTo>
                  <a:lnTo>
                    <a:pt x="245999" y="659104"/>
                  </a:lnTo>
                  <a:lnTo>
                    <a:pt x="3493477" y="659104"/>
                  </a:lnTo>
                  <a:lnTo>
                    <a:pt x="3534206" y="647938"/>
                  </a:lnTo>
                  <a:lnTo>
                    <a:pt x="3562898" y="618656"/>
                  </a:lnTo>
                  <a:lnTo>
                    <a:pt x="3573246" y="579335"/>
                  </a:lnTo>
                  <a:lnTo>
                    <a:pt x="3573246" y="79756"/>
                  </a:lnTo>
                  <a:lnTo>
                    <a:pt x="3562078" y="39027"/>
                  </a:lnTo>
                  <a:lnTo>
                    <a:pt x="3532792" y="10341"/>
                  </a:lnTo>
                  <a:lnTo>
                    <a:pt x="3493477" y="0"/>
                  </a:lnTo>
                  <a:lnTo>
                    <a:pt x="245999" y="0"/>
                  </a:lnTo>
                  <a:lnTo>
                    <a:pt x="205273" y="11166"/>
                  </a:lnTo>
                  <a:lnTo>
                    <a:pt x="176584" y="40449"/>
                  </a:lnTo>
                  <a:lnTo>
                    <a:pt x="166243" y="79756"/>
                  </a:lnTo>
                  <a:lnTo>
                    <a:pt x="166243" y="243636"/>
                  </a:lnTo>
                  <a:lnTo>
                    <a:pt x="161657" y="256099"/>
                  </a:lnTo>
                  <a:lnTo>
                    <a:pt x="157424" y="266859"/>
                  </a:lnTo>
                  <a:lnTo>
                    <a:pt x="153252" y="275986"/>
                  </a:lnTo>
                  <a:lnTo>
                    <a:pt x="148848" y="283549"/>
                  </a:lnTo>
                  <a:lnTo>
                    <a:pt x="143921" y="289617"/>
                  </a:lnTo>
                  <a:lnTo>
                    <a:pt x="138176" y="294261"/>
                  </a:lnTo>
                  <a:lnTo>
                    <a:pt x="131322" y="297549"/>
                  </a:lnTo>
                  <a:lnTo>
                    <a:pt x="123066" y="299551"/>
                  </a:lnTo>
                  <a:lnTo>
                    <a:pt x="113116" y="300336"/>
                  </a:lnTo>
                  <a:lnTo>
                    <a:pt x="101179" y="299975"/>
                  </a:lnTo>
                  <a:lnTo>
                    <a:pt x="86963" y="298535"/>
                  </a:lnTo>
                  <a:lnTo>
                    <a:pt x="70175" y="296087"/>
                  </a:lnTo>
                  <a:lnTo>
                    <a:pt x="50523" y="292701"/>
                  </a:lnTo>
                  <a:lnTo>
                    <a:pt x="27714" y="288445"/>
                  </a:lnTo>
                  <a:lnTo>
                    <a:pt x="1456" y="283390"/>
                  </a:lnTo>
                  <a:lnTo>
                    <a:pt x="0" y="283108"/>
                  </a:lnTo>
                  <a:lnTo>
                    <a:pt x="18862" y="300195"/>
                  </a:lnTo>
                  <a:lnTo>
                    <a:pt x="35380" y="315047"/>
                  </a:lnTo>
                  <a:lnTo>
                    <a:pt x="49827" y="327803"/>
                  </a:lnTo>
                  <a:lnTo>
                    <a:pt x="62480" y="338604"/>
                  </a:lnTo>
                  <a:lnTo>
                    <a:pt x="73613" y="347591"/>
                  </a:lnTo>
                  <a:lnTo>
                    <a:pt x="83501" y="354903"/>
                  </a:lnTo>
                  <a:lnTo>
                    <a:pt x="92420" y="360680"/>
                  </a:lnTo>
                  <a:lnTo>
                    <a:pt x="100643" y="365064"/>
                  </a:lnTo>
                  <a:lnTo>
                    <a:pt x="108447" y="368194"/>
                  </a:lnTo>
                  <a:lnTo>
                    <a:pt x="116107" y="370211"/>
                  </a:lnTo>
                  <a:lnTo>
                    <a:pt x="123897" y="371255"/>
                  </a:lnTo>
                  <a:lnTo>
                    <a:pt x="132092" y="371466"/>
                  </a:lnTo>
                  <a:lnTo>
                    <a:pt x="140968" y="370984"/>
                  </a:lnTo>
                  <a:lnTo>
                    <a:pt x="150800" y="369951"/>
                  </a:lnTo>
                  <a:lnTo>
                    <a:pt x="161862" y="368506"/>
                  </a:lnTo>
                  <a:lnTo>
                    <a:pt x="166243" y="367906"/>
                  </a:lnTo>
                  <a:close/>
                </a:path>
              </a:pathLst>
            </a:custGeom>
            <a:solidFill>
              <a:srgbClr val="FFFFFF"/>
            </a:solidFill>
          </p:spPr>
          <p:txBody>
            <a:bodyPr wrap="square" lIns="0" tIns="0" rIns="0" bIns="0" rtlCol="0">
              <a:noAutofit/>
            </a:bodyPr>
            <a:lstStyle/>
            <a:p>
              <a:endParaRPr/>
            </a:p>
          </p:txBody>
        </p:sp>
        <p:sp>
          <p:nvSpPr>
            <p:cNvPr id="17" name="object 17"/>
            <p:cNvSpPr/>
            <p:nvPr/>
          </p:nvSpPr>
          <p:spPr>
            <a:xfrm>
              <a:off x="1464823" y="654420"/>
              <a:ext cx="3573246" cy="659104"/>
            </a:xfrm>
            <a:custGeom>
              <a:avLst/>
              <a:gdLst/>
              <a:ahLst/>
              <a:cxnLst/>
              <a:rect l="l" t="t" r="r" b="b"/>
              <a:pathLst>
                <a:path w="3573246" h="659104">
                  <a:moveTo>
                    <a:pt x="166243" y="367906"/>
                  </a:moveTo>
                  <a:lnTo>
                    <a:pt x="166243" y="579335"/>
                  </a:lnTo>
                  <a:lnTo>
                    <a:pt x="167561" y="593860"/>
                  </a:lnTo>
                  <a:lnTo>
                    <a:pt x="185471" y="631281"/>
                  </a:lnTo>
                  <a:lnTo>
                    <a:pt x="219384" y="654554"/>
                  </a:lnTo>
                  <a:lnTo>
                    <a:pt x="245999" y="659104"/>
                  </a:lnTo>
                  <a:lnTo>
                    <a:pt x="3493477" y="659104"/>
                  </a:lnTo>
                  <a:lnTo>
                    <a:pt x="3534206" y="647938"/>
                  </a:lnTo>
                  <a:lnTo>
                    <a:pt x="3562898" y="618656"/>
                  </a:lnTo>
                  <a:lnTo>
                    <a:pt x="3573246" y="579335"/>
                  </a:lnTo>
                  <a:lnTo>
                    <a:pt x="3573246" y="79756"/>
                  </a:lnTo>
                  <a:lnTo>
                    <a:pt x="3562078" y="39027"/>
                  </a:lnTo>
                  <a:lnTo>
                    <a:pt x="3532792" y="10341"/>
                  </a:lnTo>
                  <a:lnTo>
                    <a:pt x="3493477" y="0"/>
                  </a:lnTo>
                  <a:lnTo>
                    <a:pt x="245999" y="0"/>
                  </a:lnTo>
                  <a:lnTo>
                    <a:pt x="205273" y="11166"/>
                  </a:lnTo>
                  <a:lnTo>
                    <a:pt x="176584" y="40449"/>
                  </a:lnTo>
                  <a:lnTo>
                    <a:pt x="166243" y="79756"/>
                  </a:lnTo>
                  <a:lnTo>
                    <a:pt x="166243" y="243636"/>
                  </a:lnTo>
                  <a:lnTo>
                    <a:pt x="161657" y="256099"/>
                  </a:lnTo>
                  <a:lnTo>
                    <a:pt x="157424" y="266859"/>
                  </a:lnTo>
                  <a:lnTo>
                    <a:pt x="153252" y="275986"/>
                  </a:lnTo>
                  <a:lnTo>
                    <a:pt x="148848" y="283549"/>
                  </a:lnTo>
                  <a:lnTo>
                    <a:pt x="143921" y="289617"/>
                  </a:lnTo>
                  <a:lnTo>
                    <a:pt x="138176" y="294261"/>
                  </a:lnTo>
                  <a:lnTo>
                    <a:pt x="131322" y="297549"/>
                  </a:lnTo>
                  <a:lnTo>
                    <a:pt x="123066" y="299551"/>
                  </a:lnTo>
                  <a:lnTo>
                    <a:pt x="113116" y="300336"/>
                  </a:lnTo>
                  <a:lnTo>
                    <a:pt x="101179" y="299975"/>
                  </a:lnTo>
                  <a:lnTo>
                    <a:pt x="86963" y="298535"/>
                  </a:lnTo>
                  <a:lnTo>
                    <a:pt x="70175" y="296087"/>
                  </a:lnTo>
                  <a:lnTo>
                    <a:pt x="50523" y="292701"/>
                  </a:lnTo>
                  <a:lnTo>
                    <a:pt x="27714" y="288445"/>
                  </a:lnTo>
                  <a:lnTo>
                    <a:pt x="1456" y="283390"/>
                  </a:lnTo>
                  <a:lnTo>
                    <a:pt x="0" y="283108"/>
                  </a:lnTo>
                  <a:lnTo>
                    <a:pt x="18862" y="300195"/>
                  </a:lnTo>
                  <a:lnTo>
                    <a:pt x="35380" y="315047"/>
                  </a:lnTo>
                  <a:lnTo>
                    <a:pt x="49827" y="327803"/>
                  </a:lnTo>
                  <a:lnTo>
                    <a:pt x="62480" y="338604"/>
                  </a:lnTo>
                  <a:lnTo>
                    <a:pt x="73613" y="347591"/>
                  </a:lnTo>
                  <a:lnTo>
                    <a:pt x="83501" y="354903"/>
                  </a:lnTo>
                  <a:lnTo>
                    <a:pt x="92420" y="360680"/>
                  </a:lnTo>
                  <a:lnTo>
                    <a:pt x="100643" y="365064"/>
                  </a:lnTo>
                  <a:lnTo>
                    <a:pt x="108447" y="368194"/>
                  </a:lnTo>
                  <a:lnTo>
                    <a:pt x="116107" y="370211"/>
                  </a:lnTo>
                  <a:lnTo>
                    <a:pt x="123897" y="371255"/>
                  </a:lnTo>
                  <a:lnTo>
                    <a:pt x="132092" y="371466"/>
                  </a:lnTo>
                  <a:lnTo>
                    <a:pt x="140968" y="370984"/>
                  </a:lnTo>
                  <a:lnTo>
                    <a:pt x="150800" y="369951"/>
                  </a:lnTo>
                  <a:lnTo>
                    <a:pt x="161862" y="368506"/>
                  </a:lnTo>
                  <a:lnTo>
                    <a:pt x="166243" y="367906"/>
                  </a:lnTo>
                  <a:close/>
                </a:path>
              </a:pathLst>
            </a:custGeom>
            <a:ln w="12700">
              <a:solidFill>
                <a:srgbClr val="939597"/>
              </a:solidFill>
            </a:ln>
          </p:spPr>
          <p:txBody>
            <a:bodyPr wrap="square" lIns="0" tIns="0" rIns="0" bIns="0" rtlCol="0">
              <a:noAutofit/>
            </a:bodyPr>
            <a:lstStyle/>
            <a:p>
              <a:endParaRPr/>
            </a:p>
          </p:txBody>
        </p:sp>
        <p:sp>
          <p:nvSpPr>
            <p:cNvPr id="18" name="object 18"/>
            <p:cNvSpPr/>
            <p:nvPr/>
          </p:nvSpPr>
          <p:spPr>
            <a:xfrm>
              <a:off x="5355005" y="-12"/>
              <a:ext cx="116992" cy="7992008"/>
            </a:xfrm>
            <a:custGeom>
              <a:avLst/>
              <a:gdLst/>
              <a:ahLst/>
              <a:cxnLst/>
              <a:rect l="l" t="t" r="r" b="b"/>
              <a:pathLst>
                <a:path w="116992" h="7992008">
                  <a:moveTo>
                    <a:pt x="116992" y="12"/>
                  </a:moveTo>
                  <a:lnTo>
                    <a:pt x="0" y="12"/>
                  </a:lnTo>
                  <a:lnTo>
                    <a:pt x="0" y="7992008"/>
                  </a:lnTo>
                  <a:lnTo>
                    <a:pt x="116992" y="7992008"/>
                  </a:lnTo>
                  <a:lnTo>
                    <a:pt x="116992" y="12"/>
                  </a:lnTo>
                  <a:close/>
                </a:path>
              </a:pathLst>
            </a:custGeom>
            <a:solidFill>
              <a:srgbClr val="6DCFF6"/>
            </a:solidFill>
          </p:spPr>
          <p:txBody>
            <a:bodyPr wrap="square" lIns="0" tIns="0" rIns="0" bIns="0" rtlCol="0">
              <a:noAutofit/>
            </a:bodyPr>
            <a:lstStyle/>
            <a:p>
              <a:endParaRPr/>
            </a:p>
          </p:txBody>
        </p:sp>
        <p:sp>
          <p:nvSpPr>
            <p:cNvPr id="19" name="object 19"/>
            <p:cNvSpPr/>
            <p:nvPr/>
          </p:nvSpPr>
          <p:spPr>
            <a:xfrm>
              <a:off x="4990252" y="748615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a:p>
          </p:txBody>
        </p:sp>
        <p:sp>
          <p:nvSpPr>
            <p:cNvPr id="8" name="object 8"/>
            <p:cNvSpPr/>
            <p:nvPr/>
          </p:nvSpPr>
          <p:spPr>
            <a:xfrm>
              <a:off x="0" y="-12"/>
              <a:ext cx="143992" cy="7992008"/>
            </a:xfrm>
            <a:custGeom>
              <a:avLst/>
              <a:gdLst/>
              <a:ahLst/>
              <a:cxnLst/>
              <a:rect l="l" t="t" r="r" b="b"/>
              <a:pathLst>
                <a:path w="143992" h="7992008">
                  <a:moveTo>
                    <a:pt x="143992" y="12"/>
                  </a:moveTo>
                  <a:lnTo>
                    <a:pt x="0" y="12"/>
                  </a:lnTo>
                  <a:lnTo>
                    <a:pt x="0" y="7992008"/>
                  </a:lnTo>
                  <a:lnTo>
                    <a:pt x="143992" y="7992008"/>
                  </a:lnTo>
                  <a:lnTo>
                    <a:pt x="143992" y="12"/>
                  </a:lnTo>
                  <a:close/>
                </a:path>
              </a:pathLst>
            </a:custGeom>
            <a:solidFill>
              <a:srgbClr val="8DD7F7"/>
            </a:solidFill>
          </p:spPr>
          <p:txBody>
            <a:bodyPr wrap="square" lIns="0" tIns="0" rIns="0" bIns="0" rtlCol="0">
              <a:noAutofit/>
            </a:bodyPr>
            <a:lstStyle/>
            <a:p>
              <a:endParaRPr/>
            </a:p>
          </p:txBody>
        </p:sp>
        <p:sp>
          <p:nvSpPr>
            <p:cNvPr id="7" name="object 7"/>
            <p:cNvSpPr txBox="1"/>
            <p:nvPr/>
          </p:nvSpPr>
          <p:spPr>
            <a:xfrm>
              <a:off x="612263" y="1862151"/>
              <a:ext cx="4368079" cy="1180314"/>
            </a:xfrm>
            <a:prstGeom prst="rect">
              <a:avLst/>
            </a:prstGeom>
          </p:spPr>
          <p:txBody>
            <a:bodyPr wrap="square" lIns="0" tIns="6604" rIns="0" bIns="0" rtlCol="0">
              <a:noAutofit/>
            </a:bodyPr>
            <a:lstStyle/>
            <a:p>
              <a:pPr indent="120650" algn="just">
                <a:lnSpc>
                  <a:spcPts val="1200"/>
                </a:lnSpc>
              </a:pPr>
              <a:r>
                <a:rPr lang="es-ES" sz="900" dirty="0">
                  <a:latin typeface="Malgun Gothic"/>
                  <a:cs typeface="Malgun Gothic"/>
                </a:rPr>
                <a:t>En Génesis 6:19~20 dijo que metiera dos de cada especie, macho y hembra, y en el capítulo 7:2 dijo de todo animal limpio tomarás siete parejas, macho y su hembra; mas de los animales que no son limpios, una pareja, el macho y su hembra. Estos dos versículos parecen contradecirse, pero no lo son. Dios dijo que de todos los animales fueran cargadas en el arca, un macho y una hembra, y especialmente siete parejas, macho y hembra, de los animales limpios. La razón de esto se puede ver cuando terminó el diluvio, qué hicieron Noé y su compañía al bajarse del arca.</a:t>
              </a:r>
              <a:endParaRPr sz="900" dirty="0">
                <a:latin typeface="Malgun Gothic"/>
                <a:cs typeface="Malgun Gothic"/>
              </a:endParaRPr>
            </a:p>
          </p:txBody>
        </p:sp>
        <p:sp>
          <p:nvSpPr>
            <p:cNvPr id="6" name="object 6"/>
            <p:cNvSpPr txBox="1"/>
            <p:nvPr/>
          </p:nvSpPr>
          <p:spPr>
            <a:xfrm>
              <a:off x="612263" y="3314700"/>
              <a:ext cx="4368057" cy="330238"/>
            </a:xfrm>
            <a:prstGeom prst="rect">
              <a:avLst/>
            </a:prstGeom>
          </p:spPr>
          <p:txBody>
            <a:bodyPr wrap="square" lIns="0" tIns="6635" rIns="0" bIns="0" rtlCol="0">
              <a:noAutofit/>
            </a:bodyPr>
            <a:lstStyle/>
            <a:p>
              <a:pPr indent="120650" algn="just">
                <a:lnSpc>
                  <a:spcPts val="1200"/>
                </a:lnSpc>
              </a:pPr>
              <a:r>
                <a:rPr lang="es-ES" sz="900" dirty="0">
                  <a:solidFill>
                    <a:srgbClr val="00ADEF"/>
                  </a:solidFill>
                  <a:latin typeface="Malgun Gothic"/>
                  <a:cs typeface="Malgun Gothic"/>
                </a:rPr>
                <a:t>Y edificó Noé un altar a Jehová, y tomó de todo animal limpio y de toda ave limpia, y ofreció holocausto en el altar. (Gn 8:20)</a:t>
              </a:r>
            </a:p>
          </p:txBody>
        </p:sp>
        <p:sp>
          <p:nvSpPr>
            <p:cNvPr id="5" name="object 5"/>
            <p:cNvSpPr txBox="1"/>
            <p:nvPr/>
          </p:nvSpPr>
          <p:spPr>
            <a:xfrm>
              <a:off x="612263" y="3860724"/>
              <a:ext cx="4367697" cy="520776"/>
            </a:xfrm>
            <a:prstGeom prst="rect">
              <a:avLst/>
            </a:prstGeom>
          </p:spPr>
          <p:txBody>
            <a:bodyPr wrap="square" lIns="0" tIns="6604" rIns="0" bIns="0" rtlCol="0">
              <a:noAutofit/>
            </a:bodyPr>
            <a:lstStyle/>
            <a:p>
              <a:pPr marR="16785" indent="120650" algn="just">
                <a:lnSpc>
                  <a:spcPts val="1200"/>
                </a:lnSpc>
                <a:tabLst>
                  <a:tab pos="0" algn="l"/>
                </a:tabLst>
              </a:pPr>
              <a:r>
                <a:rPr lang="es-ES" sz="900" dirty="0">
                  <a:latin typeface="Malgun Gothic"/>
                  <a:cs typeface="Malgun Gothic"/>
                </a:rPr>
                <a:t>Lo necesario para ofrecer sacrificios a Dios era animales limpios. Por lo tanto, podemos ver que a los animales limpios le dijo que llevara siete parejas para hacer sacrificios. Si solo se llevara una pareja de macho y hembra, no habría sido posible preservar la especie porque lo ofreció de sacrificio.</a:t>
              </a:r>
              <a:endParaRPr sz="900" dirty="0">
                <a:latin typeface="Malgun Gothic"/>
                <a:cs typeface="Malgun Gothic"/>
              </a:endParaRPr>
            </a:p>
          </p:txBody>
        </p:sp>
        <p:sp>
          <p:nvSpPr>
            <p:cNvPr id="4" name="object 4"/>
            <p:cNvSpPr txBox="1"/>
            <p:nvPr/>
          </p:nvSpPr>
          <p:spPr>
            <a:xfrm>
              <a:off x="5075449" y="7603145"/>
              <a:ext cx="171450" cy="152400"/>
            </a:xfrm>
            <a:prstGeom prst="rect">
              <a:avLst/>
            </a:prstGeom>
          </p:spPr>
          <p:txBody>
            <a:bodyPr wrap="square" lIns="0" tIns="6762" rIns="0" bIns="0" rtlCol="0">
              <a:noAutofit/>
            </a:bodyPr>
            <a:lstStyle/>
            <a:p>
              <a:pPr marL="12700">
                <a:lnSpc>
                  <a:spcPts val="1065"/>
                </a:lnSpc>
              </a:pPr>
              <a:r>
                <a:rPr sz="1000" dirty="0">
                  <a:latin typeface="Times New Roman"/>
                  <a:cs typeface="Times New Roman"/>
                </a:rPr>
                <a:t>61</a:t>
              </a:r>
              <a:endParaRPr sz="1000">
                <a:latin typeface="Times New Roman"/>
                <a:cs typeface="Times New Roman"/>
              </a:endParaRPr>
            </a:p>
          </p:txBody>
        </p:sp>
        <p:sp>
          <p:nvSpPr>
            <p:cNvPr id="2" name="object 2"/>
            <p:cNvSpPr txBox="1"/>
            <p:nvPr/>
          </p:nvSpPr>
          <p:spPr>
            <a:xfrm>
              <a:off x="1467662" y="654088"/>
              <a:ext cx="3672840" cy="752855"/>
            </a:xfrm>
            <a:prstGeom prst="rect">
              <a:avLst/>
            </a:prstGeom>
          </p:spPr>
          <p:txBody>
            <a:bodyPr wrap="square" lIns="0" tIns="2438" rIns="0" bIns="0" rtlCol="0" anchor="ctr">
              <a:noAutofit/>
            </a:bodyPr>
            <a:lstStyle/>
            <a:p>
              <a:pPr marL="369413" marR="646082" algn="just">
                <a:lnSpc>
                  <a:spcPts val="1400"/>
                </a:lnSpc>
                <a:spcBef>
                  <a:spcPts val="70"/>
                </a:spcBef>
              </a:pPr>
              <a:endParaRPr lang="es-ES" sz="1000" spc="-33" dirty="0">
                <a:solidFill>
                  <a:srgbClr val="00ADEF"/>
                </a:solidFill>
                <a:latin typeface="Malgun Gothic"/>
                <a:cs typeface="Malgun Gothic"/>
              </a:endParaRPr>
            </a:p>
          </p:txBody>
        </p:sp>
        <p:sp>
          <p:nvSpPr>
            <p:cNvPr id="21" name="object 3">
              <a:extLst>
                <a:ext uri="{FF2B5EF4-FFF2-40B4-BE49-F238E27FC236}">
                  <a16:creationId xmlns:a16="http://schemas.microsoft.com/office/drawing/2014/main" id="{C99426EC-CCAE-4CE3-BC4F-1EA9E0EF7888}"/>
                </a:ext>
              </a:extLst>
            </p:cNvPr>
            <p:cNvSpPr txBox="1"/>
            <p:nvPr/>
          </p:nvSpPr>
          <p:spPr>
            <a:xfrm rot="21060000">
              <a:off x="463499" y="433059"/>
              <a:ext cx="1172656" cy="254000"/>
            </a:xfrm>
            <a:prstGeom prst="rect">
              <a:avLst/>
            </a:prstGeom>
          </p:spPr>
          <p:txBody>
            <a:bodyPr wrap="square" lIns="0" tIns="12700" rIns="0" bIns="0" rtlCol="0">
              <a:noAutofit/>
            </a:bodyPr>
            <a:lstStyle/>
            <a:p>
              <a:pPr>
                <a:lnSpc>
                  <a:spcPts val="2000"/>
                </a:lnSpc>
              </a:pPr>
              <a:r>
                <a:rPr lang="es-ES" sz="1000" b="1" dirty="0">
                  <a:latin typeface="Times New Roman"/>
                  <a:cs typeface="Times New Roman"/>
                </a:rPr>
                <a:t>Tengo una pregunta~</a:t>
              </a:r>
              <a:endParaRPr sz="1000" b="1" dirty="0">
                <a:latin typeface="Times New Roman"/>
                <a:cs typeface="Times New Roman"/>
              </a:endParaRPr>
            </a:p>
          </p:txBody>
        </p:sp>
        <p:sp>
          <p:nvSpPr>
            <p:cNvPr id="22" name="TextBox 21">
              <a:extLst>
                <a:ext uri="{FF2B5EF4-FFF2-40B4-BE49-F238E27FC236}">
                  <a16:creationId xmlns:a16="http://schemas.microsoft.com/office/drawing/2014/main" id="{DEA91B70-2AF3-4AF9-8B79-C620C9A0FC1C}"/>
                </a:ext>
              </a:extLst>
            </p:cNvPr>
            <p:cNvSpPr txBox="1"/>
            <p:nvPr/>
          </p:nvSpPr>
          <p:spPr>
            <a:xfrm>
              <a:off x="1822450" y="703302"/>
              <a:ext cx="3047999" cy="553998"/>
            </a:xfrm>
            <a:prstGeom prst="rect">
              <a:avLst/>
            </a:prstGeom>
            <a:noFill/>
          </p:spPr>
          <p:txBody>
            <a:bodyPr wrap="square" rtlCol="0">
              <a:spAutoFit/>
            </a:bodyPr>
            <a:lstStyle/>
            <a:p>
              <a:pPr algn="just"/>
              <a:r>
                <a:rPr lang="es-ES" sz="1000" dirty="0">
                  <a:solidFill>
                    <a:srgbClr val="00ADEF"/>
                  </a:solidFill>
                  <a:latin typeface="Malgun Gothic"/>
                  <a:cs typeface="Malgun Gothic"/>
                </a:rPr>
                <a:t>¿Los animales montaron dos de cada especie, macho y hembra, en el arca de Noé? ¿O montaron siete parejas, macho y su hembra?</a:t>
              </a:r>
            </a:p>
          </p:txBody>
        </p:sp>
      </p:gr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134</TotalTime>
  <Words>1043</Words>
  <Application>Microsoft Office PowerPoint</Application>
  <PresentationFormat>사용자 지정</PresentationFormat>
  <Paragraphs>71</Paragraphs>
  <Slides>8</Slides>
  <Notes>0</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8</vt:i4>
      </vt:variant>
    </vt:vector>
  </HeadingPairs>
  <TitlesOfParts>
    <vt:vector size="14" baseType="lpstr">
      <vt:lpstr>Malgun Gothic</vt:lpstr>
      <vt:lpstr>Arial</vt:lpstr>
      <vt:lpstr>Calibri</vt:lpstr>
      <vt:lpstr>Impact</vt:lpstr>
      <vt:lpstr>Times New Roman</vt:lpstr>
      <vt:lpstr>Office Theme</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CIELOZIP</dc:creator>
  <cp:lastModifiedBy>Gregory Cole</cp:lastModifiedBy>
  <cp:revision>32</cp:revision>
  <dcterms:modified xsi:type="dcterms:W3CDTF">2022-03-01T14:59:56Z</dcterms:modified>
</cp:coreProperties>
</file>